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4"/>
  </p:notesMasterIdLst>
  <p:sldIdLst>
    <p:sldId id="302" r:id="rId3"/>
    <p:sldId id="305" r:id="rId4"/>
    <p:sldId id="304" r:id="rId5"/>
    <p:sldId id="258" r:id="rId6"/>
    <p:sldId id="260" r:id="rId7"/>
    <p:sldId id="281" r:id="rId8"/>
    <p:sldId id="282" r:id="rId9"/>
    <p:sldId id="300" r:id="rId10"/>
    <p:sldId id="261" r:id="rId11"/>
    <p:sldId id="262" r:id="rId12"/>
    <p:sldId id="30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1D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C4F004-B013-4CD1-B3DC-ADFC23A135B2}" v="32" dt="2022-06-08T16:51:16.0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2797" autoAdjust="0"/>
  </p:normalViewPr>
  <p:slideViewPr>
    <p:cSldViewPr snapToGrid="0">
      <p:cViewPr varScale="1">
        <p:scale>
          <a:sx n="45" d="100"/>
          <a:sy n="45" d="100"/>
        </p:scale>
        <p:origin x="103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Collinson" userId="62c3646d-29a1-4bde-ab14-9ad96101a958" providerId="ADAL" clId="{F1C4F004-B013-4CD1-B3DC-ADFC23A135B2}"/>
    <pc:docChg chg="undo custSel addSld delSld modSld">
      <pc:chgData name="Beth Collinson" userId="62c3646d-29a1-4bde-ab14-9ad96101a958" providerId="ADAL" clId="{F1C4F004-B013-4CD1-B3DC-ADFC23A135B2}" dt="2022-06-09T08:33:05.584" v="1190" actId="20577"/>
      <pc:docMkLst>
        <pc:docMk/>
      </pc:docMkLst>
      <pc:sldChg chg="addSp delSp modSp del mod delAnim">
        <pc:chgData name="Beth Collinson" userId="62c3646d-29a1-4bde-ab14-9ad96101a958" providerId="ADAL" clId="{F1C4F004-B013-4CD1-B3DC-ADFC23A135B2}" dt="2022-06-08T15:27:11.823" v="60" actId="2696"/>
        <pc:sldMkLst>
          <pc:docMk/>
          <pc:sldMk cId="154667635" sldId="256"/>
        </pc:sldMkLst>
        <pc:spChg chg="del">
          <ac:chgData name="Beth Collinson" userId="62c3646d-29a1-4bde-ab14-9ad96101a958" providerId="ADAL" clId="{F1C4F004-B013-4CD1-B3DC-ADFC23A135B2}" dt="2022-06-08T15:16:48.491" v="0" actId="478"/>
          <ac:spMkLst>
            <pc:docMk/>
            <pc:sldMk cId="154667635" sldId="256"/>
            <ac:spMk id="3" creationId="{3C8A52CE-AB56-43E5-8509-A3B8EA417DDC}"/>
          </ac:spMkLst>
        </pc:spChg>
        <pc:spChg chg="add del mod">
          <ac:chgData name="Beth Collinson" userId="62c3646d-29a1-4bde-ab14-9ad96101a958" providerId="ADAL" clId="{F1C4F004-B013-4CD1-B3DC-ADFC23A135B2}" dt="2022-06-08T15:16:52.857" v="1" actId="478"/>
          <ac:spMkLst>
            <pc:docMk/>
            <pc:sldMk cId="154667635" sldId="256"/>
            <ac:spMk id="6" creationId="{3D9A2CF5-B433-2E29-0E31-24180BBD72DC}"/>
          </ac:spMkLst>
        </pc:spChg>
        <pc:picChg chg="add del mod">
          <ac:chgData name="Beth Collinson" userId="62c3646d-29a1-4bde-ab14-9ad96101a958" providerId="ADAL" clId="{F1C4F004-B013-4CD1-B3DC-ADFC23A135B2}" dt="2022-06-08T15:20:26.022" v="8" actId="478"/>
          <ac:picMkLst>
            <pc:docMk/>
            <pc:sldMk cId="154667635" sldId="256"/>
            <ac:picMk id="8" creationId="{12E85EFB-83FC-5DBE-D392-CF2F6267F497}"/>
          </ac:picMkLst>
        </pc:picChg>
        <pc:picChg chg="add del">
          <ac:chgData name="Beth Collinson" userId="62c3646d-29a1-4bde-ab14-9ad96101a958" providerId="ADAL" clId="{F1C4F004-B013-4CD1-B3DC-ADFC23A135B2}" dt="2022-06-08T15:20:36.907" v="10" actId="478"/>
          <ac:picMkLst>
            <pc:docMk/>
            <pc:sldMk cId="154667635" sldId="256"/>
            <ac:picMk id="9" creationId="{3F57B4F4-8632-8D25-D225-CAAF06A2AF8A}"/>
          </ac:picMkLst>
        </pc:picChg>
        <pc:picChg chg="add del mod">
          <ac:chgData name="Beth Collinson" userId="62c3646d-29a1-4bde-ab14-9ad96101a958" providerId="ADAL" clId="{F1C4F004-B013-4CD1-B3DC-ADFC23A135B2}" dt="2022-06-08T15:27:09.362" v="59" actId="478"/>
          <ac:picMkLst>
            <pc:docMk/>
            <pc:sldMk cId="154667635" sldId="256"/>
            <ac:picMk id="10" creationId="{E03BB4B5-FC53-478C-0C2E-10D95241D643}"/>
          </ac:picMkLst>
        </pc:picChg>
        <pc:picChg chg="add del mod">
          <ac:chgData name="Beth Collinson" userId="62c3646d-29a1-4bde-ab14-9ad96101a958" providerId="ADAL" clId="{F1C4F004-B013-4CD1-B3DC-ADFC23A135B2}" dt="2022-06-08T15:23:01.401" v="15" actId="478"/>
          <ac:picMkLst>
            <pc:docMk/>
            <pc:sldMk cId="154667635" sldId="256"/>
            <ac:picMk id="1026" creationId="{2FDD0FC2-7F61-C541-CFB6-AC8FDE4F57D6}"/>
          </ac:picMkLst>
        </pc:picChg>
        <pc:picChg chg="del">
          <ac:chgData name="Beth Collinson" userId="62c3646d-29a1-4bde-ab14-9ad96101a958" providerId="ADAL" clId="{F1C4F004-B013-4CD1-B3DC-ADFC23A135B2}" dt="2022-06-08T15:19:52.060" v="2" actId="478"/>
          <ac:picMkLst>
            <pc:docMk/>
            <pc:sldMk cId="154667635" sldId="256"/>
            <ac:picMk id="1028" creationId="{F45B1B8A-3C2B-44AA-8577-530D01667030}"/>
          </ac:picMkLst>
        </pc:picChg>
      </pc:sldChg>
      <pc:sldChg chg="del">
        <pc:chgData name="Beth Collinson" userId="62c3646d-29a1-4bde-ab14-9ad96101a958" providerId="ADAL" clId="{F1C4F004-B013-4CD1-B3DC-ADFC23A135B2}" dt="2022-06-08T16:51:32.222" v="869" actId="47"/>
        <pc:sldMkLst>
          <pc:docMk/>
          <pc:sldMk cId="12696009" sldId="257"/>
        </pc:sldMkLst>
      </pc:sldChg>
      <pc:sldChg chg="addSp delSp modSp mod">
        <pc:chgData name="Beth Collinson" userId="62c3646d-29a1-4bde-ab14-9ad96101a958" providerId="ADAL" clId="{F1C4F004-B013-4CD1-B3DC-ADFC23A135B2}" dt="2022-06-09T07:26:55.872" v="1017" actId="20577"/>
        <pc:sldMkLst>
          <pc:docMk/>
          <pc:sldMk cId="2585952113" sldId="258"/>
        </pc:sldMkLst>
        <pc:spChg chg="mod">
          <ac:chgData name="Beth Collinson" userId="62c3646d-29a1-4bde-ab14-9ad96101a958" providerId="ADAL" clId="{F1C4F004-B013-4CD1-B3DC-ADFC23A135B2}" dt="2022-06-09T07:26:55.872" v="1017" actId="20577"/>
          <ac:spMkLst>
            <pc:docMk/>
            <pc:sldMk cId="2585952113" sldId="258"/>
            <ac:spMk id="3" creationId="{063700C5-FF54-45C1-8C82-14533E1FC44B}"/>
          </ac:spMkLst>
        </pc:spChg>
        <pc:spChg chg="del">
          <ac:chgData name="Beth Collinson" userId="62c3646d-29a1-4bde-ab14-9ad96101a958" providerId="ADAL" clId="{F1C4F004-B013-4CD1-B3DC-ADFC23A135B2}" dt="2022-06-08T16:49:50.988" v="848" actId="478"/>
          <ac:spMkLst>
            <pc:docMk/>
            <pc:sldMk cId="2585952113" sldId="258"/>
            <ac:spMk id="12" creationId="{B9995E85-A2BE-4CE3-A190-CACD1C18B586}"/>
          </ac:spMkLst>
        </pc:spChg>
        <pc:spChg chg="del">
          <ac:chgData name="Beth Collinson" userId="62c3646d-29a1-4bde-ab14-9ad96101a958" providerId="ADAL" clId="{F1C4F004-B013-4CD1-B3DC-ADFC23A135B2}" dt="2022-06-08T16:49:53.047" v="849" actId="478"/>
          <ac:spMkLst>
            <pc:docMk/>
            <pc:sldMk cId="2585952113" sldId="258"/>
            <ac:spMk id="13" creationId="{E2FCEB8D-4E4B-4065-A52C-79BB474CE515}"/>
          </ac:spMkLst>
        </pc:spChg>
        <pc:picChg chg="add mod">
          <ac:chgData name="Beth Collinson" userId="62c3646d-29a1-4bde-ab14-9ad96101a958" providerId="ADAL" clId="{F1C4F004-B013-4CD1-B3DC-ADFC23A135B2}" dt="2022-06-08T16:50:20.941" v="856" actId="1036"/>
          <ac:picMkLst>
            <pc:docMk/>
            <pc:sldMk cId="2585952113" sldId="258"/>
            <ac:picMk id="14" creationId="{022B2FDC-82E0-F245-FAE8-93C437B41DEF}"/>
          </ac:picMkLst>
        </pc:picChg>
        <pc:picChg chg="add mod">
          <ac:chgData name="Beth Collinson" userId="62c3646d-29a1-4bde-ab14-9ad96101a958" providerId="ADAL" clId="{F1C4F004-B013-4CD1-B3DC-ADFC23A135B2}" dt="2022-06-08T16:50:14.317" v="852" actId="1076"/>
          <ac:picMkLst>
            <pc:docMk/>
            <pc:sldMk cId="2585952113" sldId="258"/>
            <ac:picMk id="4098" creationId="{C2498190-EC2A-E736-1D25-2249401E6A1E}"/>
          </ac:picMkLst>
        </pc:picChg>
      </pc:sldChg>
      <pc:sldChg chg="addSp modSp mod">
        <pc:chgData name="Beth Collinson" userId="62c3646d-29a1-4bde-ab14-9ad96101a958" providerId="ADAL" clId="{F1C4F004-B013-4CD1-B3DC-ADFC23A135B2}" dt="2022-06-08T16:51:16.071" v="868" actId="1076"/>
        <pc:sldMkLst>
          <pc:docMk/>
          <pc:sldMk cId="3310939205" sldId="260"/>
        </pc:sldMkLst>
        <pc:spChg chg="mod">
          <ac:chgData name="Beth Collinson" userId="62c3646d-29a1-4bde-ab14-9ad96101a958" providerId="ADAL" clId="{F1C4F004-B013-4CD1-B3DC-ADFC23A135B2}" dt="2022-06-08T16:50:49.900" v="859" actId="20577"/>
          <ac:spMkLst>
            <pc:docMk/>
            <pc:sldMk cId="3310939205" sldId="260"/>
            <ac:spMk id="2" creationId="{3DE2EC4F-D530-40D8-8526-1279B5313C5E}"/>
          </ac:spMkLst>
        </pc:spChg>
        <pc:spChg chg="mod">
          <ac:chgData name="Beth Collinson" userId="62c3646d-29a1-4bde-ab14-9ad96101a958" providerId="ADAL" clId="{F1C4F004-B013-4CD1-B3DC-ADFC23A135B2}" dt="2022-06-08T16:51:09.248" v="865" actId="1076"/>
          <ac:spMkLst>
            <pc:docMk/>
            <pc:sldMk cId="3310939205" sldId="260"/>
            <ac:spMk id="4" creationId="{6F8D5D8C-33DC-416C-BA38-4179BA049A4B}"/>
          </ac:spMkLst>
        </pc:spChg>
        <pc:spChg chg="mod">
          <ac:chgData name="Beth Collinson" userId="62c3646d-29a1-4bde-ab14-9ad96101a958" providerId="ADAL" clId="{F1C4F004-B013-4CD1-B3DC-ADFC23A135B2}" dt="2022-06-08T16:51:09.248" v="865" actId="1076"/>
          <ac:spMkLst>
            <pc:docMk/>
            <pc:sldMk cId="3310939205" sldId="260"/>
            <ac:spMk id="5" creationId="{35754C25-AB0F-4EA1-8FC7-970E92A206A8}"/>
          </ac:spMkLst>
        </pc:spChg>
        <pc:spChg chg="mod">
          <ac:chgData name="Beth Collinson" userId="62c3646d-29a1-4bde-ab14-9ad96101a958" providerId="ADAL" clId="{F1C4F004-B013-4CD1-B3DC-ADFC23A135B2}" dt="2022-06-08T16:51:09.248" v="865" actId="1076"/>
          <ac:spMkLst>
            <pc:docMk/>
            <pc:sldMk cId="3310939205" sldId="260"/>
            <ac:spMk id="6" creationId="{5D1DEDEA-4E39-4980-BD22-20ABF218B5AB}"/>
          </ac:spMkLst>
        </pc:spChg>
        <pc:spChg chg="mod">
          <ac:chgData name="Beth Collinson" userId="62c3646d-29a1-4bde-ab14-9ad96101a958" providerId="ADAL" clId="{F1C4F004-B013-4CD1-B3DC-ADFC23A135B2}" dt="2022-06-08T16:51:09.248" v="865" actId="1076"/>
          <ac:spMkLst>
            <pc:docMk/>
            <pc:sldMk cId="3310939205" sldId="260"/>
            <ac:spMk id="7" creationId="{864543DE-5890-4A6E-AD46-2C3F87699DBB}"/>
          </ac:spMkLst>
        </pc:spChg>
        <pc:spChg chg="mod">
          <ac:chgData name="Beth Collinson" userId="62c3646d-29a1-4bde-ab14-9ad96101a958" providerId="ADAL" clId="{F1C4F004-B013-4CD1-B3DC-ADFC23A135B2}" dt="2022-06-08T16:51:09.248" v="865" actId="1076"/>
          <ac:spMkLst>
            <pc:docMk/>
            <pc:sldMk cId="3310939205" sldId="260"/>
            <ac:spMk id="8" creationId="{2D78A673-ABE4-4563-9ED3-011DAC74A13F}"/>
          </ac:spMkLst>
        </pc:spChg>
        <pc:spChg chg="mod">
          <ac:chgData name="Beth Collinson" userId="62c3646d-29a1-4bde-ab14-9ad96101a958" providerId="ADAL" clId="{F1C4F004-B013-4CD1-B3DC-ADFC23A135B2}" dt="2022-06-08T16:51:09.248" v="865" actId="1076"/>
          <ac:spMkLst>
            <pc:docMk/>
            <pc:sldMk cId="3310939205" sldId="260"/>
            <ac:spMk id="9" creationId="{00A1A2F4-7699-4103-99E5-D0FC964F904B}"/>
          </ac:spMkLst>
        </pc:spChg>
        <pc:picChg chg="add mod">
          <ac:chgData name="Beth Collinson" userId="62c3646d-29a1-4bde-ab14-9ad96101a958" providerId="ADAL" clId="{F1C4F004-B013-4CD1-B3DC-ADFC23A135B2}" dt="2022-06-08T16:51:16.071" v="868" actId="1076"/>
          <ac:picMkLst>
            <pc:docMk/>
            <pc:sldMk cId="3310939205" sldId="260"/>
            <ac:picMk id="10" creationId="{6116021F-8A6F-15B5-47D1-F3BA8E06D95E}"/>
          </ac:picMkLst>
        </pc:picChg>
      </pc:sldChg>
      <pc:sldChg chg="modSp mod">
        <pc:chgData name="Beth Collinson" userId="62c3646d-29a1-4bde-ab14-9ad96101a958" providerId="ADAL" clId="{F1C4F004-B013-4CD1-B3DC-ADFC23A135B2}" dt="2022-06-09T08:33:05.584" v="1190" actId="20577"/>
        <pc:sldMkLst>
          <pc:docMk/>
          <pc:sldMk cId="881283370" sldId="261"/>
        </pc:sldMkLst>
        <pc:spChg chg="mod">
          <ac:chgData name="Beth Collinson" userId="62c3646d-29a1-4bde-ab14-9ad96101a958" providerId="ADAL" clId="{F1C4F004-B013-4CD1-B3DC-ADFC23A135B2}" dt="2022-06-09T08:33:05.584" v="1190" actId="20577"/>
          <ac:spMkLst>
            <pc:docMk/>
            <pc:sldMk cId="881283370" sldId="261"/>
            <ac:spMk id="2" creationId="{AFEA415D-EEFD-454A-BF7E-9D7E94BAE858}"/>
          </ac:spMkLst>
        </pc:spChg>
      </pc:sldChg>
      <pc:sldChg chg="modSp mod">
        <pc:chgData name="Beth Collinson" userId="62c3646d-29a1-4bde-ab14-9ad96101a958" providerId="ADAL" clId="{F1C4F004-B013-4CD1-B3DC-ADFC23A135B2}" dt="2022-06-09T08:32:57.567" v="1177" actId="20577"/>
        <pc:sldMkLst>
          <pc:docMk/>
          <pc:sldMk cId="2588160560" sldId="262"/>
        </pc:sldMkLst>
        <pc:spChg chg="mod">
          <ac:chgData name="Beth Collinson" userId="62c3646d-29a1-4bde-ab14-9ad96101a958" providerId="ADAL" clId="{F1C4F004-B013-4CD1-B3DC-ADFC23A135B2}" dt="2022-06-09T08:32:24.523" v="1115" actId="20577"/>
          <ac:spMkLst>
            <pc:docMk/>
            <pc:sldMk cId="2588160560" sldId="262"/>
            <ac:spMk id="2" creationId="{AFEA415D-EEFD-454A-BF7E-9D7E94BAE858}"/>
          </ac:spMkLst>
        </pc:spChg>
        <pc:spChg chg="mod">
          <ac:chgData name="Beth Collinson" userId="62c3646d-29a1-4bde-ab14-9ad96101a958" providerId="ADAL" clId="{F1C4F004-B013-4CD1-B3DC-ADFC23A135B2}" dt="2022-06-09T08:32:57.567" v="1177" actId="20577"/>
          <ac:spMkLst>
            <pc:docMk/>
            <pc:sldMk cId="2588160560" sldId="262"/>
            <ac:spMk id="3" creationId="{BFBCAAEB-CC21-4661-B8B2-E1405EE2A918}"/>
          </ac:spMkLst>
        </pc:spChg>
      </pc:sldChg>
      <pc:sldChg chg="del">
        <pc:chgData name="Beth Collinson" userId="62c3646d-29a1-4bde-ab14-9ad96101a958" providerId="ADAL" clId="{F1C4F004-B013-4CD1-B3DC-ADFC23A135B2}" dt="2022-06-08T16:22:51.231" v="117" actId="47"/>
        <pc:sldMkLst>
          <pc:docMk/>
          <pc:sldMk cId="673708660" sldId="277"/>
        </pc:sldMkLst>
      </pc:sldChg>
      <pc:sldChg chg="addSp delSp modSp mod">
        <pc:chgData name="Beth Collinson" userId="62c3646d-29a1-4bde-ab14-9ad96101a958" providerId="ADAL" clId="{F1C4F004-B013-4CD1-B3DC-ADFC23A135B2}" dt="2022-06-09T08:32:00.116" v="1081" actId="20577"/>
        <pc:sldMkLst>
          <pc:docMk/>
          <pc:sldMk cId="1029519451" sldId="281"/>
        </pc:sldMkLst>
        <pc:spChg chg="mod">
          <ac:chgData name="Beth Collinson" userId="62c3646d-29a1-4bde-ab14-9ad96101a958" providerId="ADAL" clId="{F1C4F004-B013-4CD1-B3DC-ADFC23A135B2}" dt="2022-06-09T07:27:07.877" v="1018" actId="20577"/>
          <ac:spMkLst>
            <pc:docMk/>
            <pc:sldMk cId="1029519451" sldId="281"/>
            <ac:spMk id="2" creationId="{6B25EA67-68DC-4F9F-9B45-003FD3F6A1F8}"/>
          </ac:spMkLst>
        </pc:spChg>
        <pc:spChg chg="del">
          <ac:chgData name="Beth Collinson" userId="62c3646d-29a1-4bde-ab14-9ad96101a958" providerId="ADAL" clId="{F1C4F004-B013-4CD1-B3DC-ADFC23A135B2}" dt="2022-06-09T08:29:28.558" v="1034" actId="478"/>
          <ac:spMkLst>
            <pc:docMk/>
            <pc:sldMk cId="1029519451" sldId="281"/>
            <ac:spMk id="4" creationId="{7DF94918-E6E6-4261-9FF2-2158A3BF4216}"/>
          </ac:spMkLst>
        </pc:spChg>
        <pc:spChg chg="add del mod">
          <ac:chgData name="Beth Collinson" userId="62c3646d-29a1-4bde-ab14-9ad96101a958" providerId="ADAL" clId="{F1C4F004-B013-4CD1-B3DC-ADFC23A135B2}" dt="2022-06-09T08:29:30.108" v="1035" actId="478"/>
          <ac:spMkLst>
            <pc:docMk/>
            <pc:sldMk cId="1029519451" sldId="281"/>
            <ac:spMk id="5" creationId="{49A15C50-985E-E3F4-54A0-65D9304A2CBB}"/>
          </ac:spMkLst>
        </pc:spChg>
        <pc:spChg chg="mod">
          <ac:chgData name="Beth Collinson" userId="62c3646d-29a1-4bde-ab14-9ad96101a958" providerId="ADAL" clId="{F1C4F004-B013-4CD1-B3DC-ADFC23A135B2}" dt="2022-06-09T08:32:00.116" v="1081" actId="20577"/>
          <ac:spMkLst>
            <pc:docMk/>
            <pc:sldMk cId="1029519451" sldId="281"/>
            <ac:spMk id="8" creationId="{AD9C0317-03D8-4222-945A-DEC426EFDD86}"/>
          </ac:spMkLst>
        </pc:spChg>
        <pc:spChg chg="mod">
          <ac:chgData name="Beth Collinson" userId="62c3646d-29a1-4bde-ab14-9ad96101a958" providerId="ADAL" clId="{F1C4F004-B013-4CD1-B3DC-ADFC23A135B2}" dt="2022-06-09T08:30:21.659" v="1072" actId="20577"/>
          <ac:spMkLst>
            <pc:docMk/>
            <pc:sldMk cId="1029519451" sldId="281"/>
            <ac:spMk id="13" creationId="{612F7588-8B1C-475F-9B2D-36D989CFAB84}"/>
          </ac:spMkLst>
        </pc:spChg>
        <pc:grpChg chg="mod">
          <ac:chgData name="Beth Collinson" userId="62c3646d-29a1-4bde-ab14-9ad96101a958" providerId="ADAL" clId="{F1C4F004-B013-4CD1-B3DC-ADFC23A135B2}" dt="2022-06-09T08:29:39.794" v="1039" actId="1076"/>
          <ac:grpSpMkLst>
            <pc:docMk/>
            <pc:sldMk cId="1029519451" sldId="281"/>
            <ac:grpSpMk id="6" creationId="{8F275C8C-5B75-424B-B7AE-A768C1518DBA}"/>
          </ac:grpSpMkLst>
        </pc:grpChg>
        <pc:picChg chg="mod">
          <ac:chgData name="Beth Collinson" userId="62c3646d-29a1-4bde-ab14-9ad96101a958" providerId="ADAL" clId="{F1C4F004-B013-4CD1-B3DC-ADFC23A135B2}" dt="2022-06-09T08:29:37.875" v="1038" actId="1076"/>
          <ac:picMkLst>
            <pc:docMk/>
            <pc:sldMk cId="1029519451" sldId="281"/>
            <ac:picMk id="7" creationId="{97B1A99F-D8B3-4361-A4F6-AD370C9A400C}"/>
          </ac:picMkLst>
        </pc:picChg>
        <pc:picChg chg="del">
          <ac:chgData name="Beth Collinson" userId="62c3646d-29a1-4bde-ab14-9ad96101a958" providerId="ADAL" clId="{F1C4F004-B013-4CD1-B3DC-ADFC23A135B2}" dt="2022-06-09T08:29:26.362" v="1033" actId="478"/>
          <ac:picMkLst>
            <pc:docMk/>
            <pc:sldMk cId="1029519451" sldId="281"/>
            <ac:picMk id="10" creationId="{2C0AF816-C726-4878-9892-079D8EBC6161}"/>
          </ac:picMkLst>
        </pc:picChg>
      </pc:sldChg>
      <pc:sldChg chg="modSp mod">
        <pc:chgData name="Beth Collinson" userId="62c3646d-29a1-4bde-ab14-9ad96101a958" providerId="ADAL" clId="{F1C4F004-B013-4CD1-B3DC-ADFC23A135B2}" dt="2022-06-09T07:27:10.975" v="1019" actId="20577"/>
        <pc:sldMkLst>
          <pc:docMk/>
          <pc:sldMk cId="3537918337" sldId="282"/>
        </pc:sldMkLst>
        <pc:spChg chg="mod">
          <ac:chgData name="Beth Collinson" userId="62c3646d-29a1-4bde-ab14-9ad96101a958" providerId="ADAL" clId="{F1C4F004-B013-4CD1-B3DC-ADFC23A135B2}" dt="2022-06-09T07:27:10.975" v="1019" actId="20577"/>
          <ac:spMkLst>
            <pc:docMk/>
            <pc:sldMk cId="3537918337" sldId="282"/>
            <ac:spMk id="2" creationId="{13F9FC2A-EAF0-4906-A19C-30582EDD66F8}"/>
          </ac:spMkLst>
        </pc:spChg>
      </pc:sldChg>
      <pc:sldChg chg="modSp mod">
        <pc:chgData name="Beth Collinson" userId="62c3646d-29a1-4bde-ab14-9ad96101a958" providerId="ADAL" clId="{F1C4F004-B013-4CD1-B3DC-ADFC23A135B2}" dt="2022-06-09T07:27:20.045" v="1022" actId="20577"/>
        <pc:sldMkLst>
          <pc:docMk/>
          <pc:sldMk cId="3059571986" sldId="300"/>
        </pc:sldMkLst>
        <pc:spChg chg="mod">
          <ac:chgData name="Beth Collinson" userId="62c3646d-29a1-4bde-ab14-9ad96101a958" providerId="ADAL" clId="{F1C4F004-B013-4CD1-B3DC-ADFC23A135B2}" dt="2022-06-09T07:27:20.045" v="1022" actId="20577"/>
          <ac:spMkLst>
            <pc:docMk/>
            <pc:sldMk cId="3059571986" sldId="300"/>
            <ac:spMk id="2" creationId="{13F9FC2A-EAF0-4906-A19C-30582EDD66F8}"/>
          </ac:spMkLst>
        </pc:spChg>
      </pc:sldChg>
      <pc:sldChg chg="new del">
        <pc:chgData name="Beth Collinson" userId="62c3646d-29a1-4bde-ab14-9ad96101a958" providerId="ADAL" clId="{F1C4F004-B013-4CD1-B3DC-ADFC23A135B2}" dt="2022-06-08T15:23:13.231" v="19" actId="47"/>
        <pc:sldMkLst>
          <pc:docMk/>
          <pc:sldMk cId="2936442088" sldId="301"/>
        </pc:sldMkLst>
      </pc:sldChg>
      <pc:sldChg chg="addSp delSp modSp new mod setBg">
        <pc:chgData name="Beth Collinson" userId="62c3646d-29a1-4bde-ab14-9ad96101a958" providerId="ADAL" clId="{F1C4F004-B013-4CD1-B3DC-ADFC23A135B2}" dt="2022-06-08T15:29:19.480" v="116" actId="1076"/>
        <pc:sldMkLst>
          <pc:docMk/>
          <pc:sldMk cId="2856929461" sldId="302"/>
        </pc:sldMkLst>
        <pc:spChg chg="mod">
          <ac:chgData name="Beth Collinson" userId="62c3646d-29a1-4bde-ab14-9ad96101a958" providerId="ADAL" clId="{F1C4F004-B013-4CD1-B3DC-ADFC23A135B2}" dt="2022-06-08T15:28:56.829" v="92" actId="26606"/>
          <ac:spMkLst>
            <pc:docMk/>
            <pc:sldMk cId="2856929461" sldId="302"/>
            <ac:spMk id="2" creationId="{721F0265-515D-5A8A-3C4A-BB15C729E6A3}"/>
          </ac:spMkLst>
        </pc:spChg>
        <pc:spChg chg="mod">
          <ac:chgData name="Beth Collinson" userId="62c3646d-29a1-4bde-ab14-9ad96101a958" providerId="ADAL" clId="{F1C4F004-B013-4CD1-B3DC-ADFC23A135B2}" dt="2022-06-08T15:29:19.480" v="116" actId="1076"/>
          <ac:spMkLst>
            <pc:docMk/>
            <pc:sldMk cId="2856929461" sldId="302"/>
            <ac:spMk id="3" creationId="{8BCFC915-226E-5AD5-621C-EB1BDEE53957}"/>
          </ac:spMkLst>
        </pc:spChg>
        <pc:spChg chg="add del">
          <ac:chgData name="Beth Collinson" userId="62c3646d-29a1-4bde-ab14-9ad96101a958" providerId="ADAL" clId="{F1C4F004-B013-4CD1-B3DC-ADFC23A135B2}" dt="2022-06-08T15:28:09.060" v="77" actId="26606"/>
          <ac:spMkLst>
            <pc:docMk/>
            <pc:sldMk cId="2856929461" sldId="302"/>
            <ac:spMk id="11" creationId="{665DBBEF-238B-476B-96AB-8AAC3224ECEA}"/>
          </ac:spMkLst>
        </pc:spChg>
        <pc:spChg chg="add del">
          <ac:chgData name="Beth Collinson" userId="62c3646d-29a1-4bde-ab14-9ad96101a958" providerId="ADAL" clId="{F1C4F004-B013-4CD1-B3DC-ADFC23A135B2}" dt="2022-06-08T15:28:09.060" v="77" actId="26606"/>
          <ac:spMkLst>
            <pc:docMk/>
            <pc:sldMk cId="2856929461" sldId="302"/>
            <ac:spMk id="13" creationId="{3FCFB1DE-0B7E-48CC-BA90-B2AB0889F9D6}"/>
          </ac:spMkLst>
        </pc:spChg>
        <pc:spChg chg="add del">
          <ac:chgData name="Beth Collinson" userId="62c3646d-29a1-4bde-ab14-9ad96101a958" providerId="ADAL" clId="{F1C4F004-B013-4CD1-B3DC-ADFC23A135B2}" dt="2022-06-08T15:28:56.829" v="92" actId="26606"/>
          <ac:spMkLst>
            <pc:docMk/>
            <pc:sldMk cId="2856929461" sldId="302"/>
            <ac:spMk id="18" creationId="{3C54F4CE-85F0-46ED-80DA-9518C9251AD1}"/>
          </ac:spMkLst>
        </pc:spChg>
        <pc:spChg chg="add del">
          <ac:chgData name="Beth Collinson" userId="62c3646d-29a1-4bde-ab14-9ad96101a958" providerId="ADAL" clId="{F1C4F004-B013-4CD1-B3DC-ADFC23A135B2}" dt="2022-06-08T15:28:56.829" v="92" actId="26606"/>
          <ac:spMkLst>
            <pc:docMk/>
            <pc:sldMk cId="2856929461" sldId="302"/>
            <ac:spMk id="20" creationId="{DADD1FCA-8ACB-4958-81DD-4CDD6D3E1921}"/>
          </ac:spMkLst>
        </pc:spChg>
        <pc:spChg chg="add del">
          <ac:chgData name="Beth Collinson" userId="62c3646d-29a1-4bde-ab14-9ad96101a958" providerId="ADAL" clId="{F1C4F004-B013-4CD1-B3DC-ADFC23A135B2}" dt="2022-06-08T15:28:52.771" v="89" actId="26606"/>
          <ac:spMkLst>
            <pc:docMk/>
            <pc:sldMk cId="2856929461" sldId="302"/>
            <ac:spMk id="25" creationId="{B9D7E975-9161-4F2D-AC53-69E1912F6B5D}"/>
          </ac:spMkLst>
        </pc:spChg>
        <pc:spChg chg="add del">
          <ac:chgData name="Beth Collinson" userId="62c3646d-29a1-4bde-ab14-9ad96101a958" providerId="ADAL" clId="{F1C4F004-B013-4CD1-B3DC-ADFC23A135B2}" dt="2022-06-08T15:28:52.771" v="89" actId="26606"/>
          <ac:spMkLst>
            <pc:docMk/>
            <pc:sldMk cId="2856929461" sldId="302"/>
            <ac:spMk id="27" creationId="{827DC2C4-B485-428A-BF4A-472D2967F47F}"/>
          </ac:spMkLst>
        </pc:spChg>
        <pc:spChg chg="add del">
          <ac:chgData name="Beth Collinson" userId="62c3646d-29a1-4bde-ab14-9ad96101a958" providerId="ADAL" clId="{F1C4F004-B013-4CD1-B3DC-ADFC23A135B2}" dt="2022-06-08T15:28:52.771" v="89" actId="26606"/>
          <ac:spMkLst>
            <pc:docMk/>
            <pc:sldMk cId="2856929461" sldId="302"/>
            <ac:spMk id="29" creationId="{463E6235-1649-4B47-9862-4026FC473B6F}"/>
          </ac:spMkLst>
        </pc:spChg>
        <pc:spChg chg="add del">
          <ac:chgData name="Beth Collinson" userId="62c3646d-29a1-4bde-ab14-9ad96101a958" providerId="ADAL" clId="{F1C4F004-B013-4CD1-B3DC-ADFC23A135B2}" dt="2022-06-08T15:28:56.823" v="91" actId="26606"/>
          <ac:spMkLst>
            <pc:docMk/>
            <pc:sldMk cId="2856929461" sldId="302"/>
            <ac:spMk id="31" creationId="{47942995-B07F-4636-9A06-C6A104B260A8}"/>
          </ac:spMkLst>
        </pc:spChg>
        <pc:spChg chg="add del">
          <ac:chgData name="Beth Collinson" userId="62c3646d-29a1-4bde-ab14-9ad96101a958" providerId="ADAL" clId="{F1C4F004-B013-4CD1-B3DC-ADFC23A135B2}" dt="2022-06-08T15:28:56.823" v="91" actId="26606"/>
          <ac:spMkLst>
            <pc:docMk/>
            <pc:sldMk cId="2856929461" sldId="302"/>
            <ac:spMk id="32" creationId="{B81933D1-5615-42C7-9C0B-4EB7105CCE2D}"/>
          </ac:spMkLst>
        </pc:spChg>
        <pc:spChg chg="add del">
          <ac:chgData name="Beth Collinson" userId="62c3646d-29a1-4bde-ab14-9ad96101a958" providerId="ADAL" clId="{F1C4F004-B013-4CD1-B3DC-ADFC23A135B2}" dt="2022-06-08T15:28:56.823" v="91" actId="26606"/>
          <ac:spMkLst>
            <pc:docMk/>
            <pc:sldMk cId="2856929461" sldId="302"/>
            <ac:spMk id="34" creationId="{19C9EAEA-39D0-4B0E-A0EB-51E7B26740B1}"/>
          </ac:spMkLst>
        </pc:spChg>
        <pc:spChg chg="add">
          <ac:chgData name="Beth Collinson" userId="62c3646d-29a1-4bde-ab14-9ad96101a958" providerId="ADAL" clId="{F1C4F004-B013-4CD1-B3DC-ADFC23A135B2}" dt="2022-06-08T15:28:56.829" v="92" actId="26606"/>
          <ac:spMkLst>
            <pc:docMk/>
            <pc:sldMk cId="2856929461" sldId="302"/>
            <ac:spMk id="37" creationId="{B9D7E975-9161-4F2D-AC53-69E1912F6B5D}"/>
          </ac:spMkLst>
        </pc:spChg>
        <pc:spChg chg="add">
          <ac:chgData name="Beth Collinson" userId="62c3646d-29a1-4bde-ab14-9ad96101a958" providerId="ADAL" clId="{F1C4F004-B013-4CD1-B3DC-ADFC23A135B2}" dt="2022-06-08T15:28:56.829" v="92" actId="26606"/>
          <ac:spMkLst>
            <pc:docMk/>
            <pc:sldMk cId="2856929461" sldId="302"/>
            <ac:spMk id="38" creationId="{827DC2C4-B485-428A-BF4A-472D2967F47F}"/>
          </ac:spMkLst>
        </pc:spChg>
        <pc:spChg chg="add">
          <ac:chgData name="Beth Collinson" userId="62c3646d-29a1-4bde-ab14-9ad96101a958" providerId="ADAL" clId="{F1C4F004-B013-4CD1-B3DC-ADFC23A135B2}" dt="2022-06-08T15:28:56.829" v="92" actId="26606"/>
          <ac:spMkLst>
            <pc:docMk/>
            <pc:sldMk cId="2856929461" sldId="302"/>
            <ac:spMk id="39" creationId="{463E6235-1649-4B47-9862-4026FC473B6F}"/>
          </ac:spMkLst>
        </pc:spChg>
        <pc:grpChg chg="add del">
          <ac:chgData name="Beth Collinson" userId="62c3646d-29a1-4bde-ab14-9ad96101a958" providerId="ADAL" clId="{F1C4F004-B013-4CD1-B3DC-ADFC23A135B2}" dt="2022-06-08T15:28:56.823" v="91" actId="26606"/>
          <ac:grpSpMkLst>
            <pc:docMk/>
            <pc:sldMk cId="2856929461" sldId="302"/>
            <ac:grpSpMk id="33" creationId="{032D8612-31EB-44CF-A1D0-14FD4C705424}"/>
          </ac:grpSpMkLst>
        </pc:grpChg>
        <pc:picChg chg="add del mod">
          <ac:chgData name="Beth Collinson" userId="62c3646d-29a1-4bde-ab14-9ad96101a958" providerId="ADAL" clId="{F1C4F004-B013-4CD1-B3DC-ADFC23A135B2}" dt="2022-06-08T15:24:45.227" v="25" actId="478"/>
          <ac:picMkLst>
            <pc:docMk/>
            <pc:sldMk cId="2856929461" sldId="302"/>
            <ac:picMk id="4" creationId="{9167757F-7FAB-976C-4037-0D457A623B65}"/>
          </ac:picMkLst>
        </pc:picChg>
        <pc:picChg chg="add mod ord">
          <ac:chgData name="Beth Collinson" userId="62c3646d-29a1-4bde-ab14-9ad96101a958" providerId="ADAL" clId="{F1C4F004-B013-4CD1-B3DC-ADFC23A135B2}" dt="2022-06-08T15:28:56.829" v="92" actId="26606"/>
          <ac:picMkLst>
            <pc:docMk/>
            <pc:sldMk cId="2856929461" sldId="302"/>
            <ac:picMk id="6" creationId="{4A6C9D71-FE17-0895-DF38-46F89BB4CCB8}"/>
          </ac:picMkLst>
        </pc:picChg>
        <pc:picChg chg="add del mod">
          <ac:chgData name="Beth Collinson" userId="62c3646d-29a1-4bde-ab14-9ad96101a958" providerId="ADAL" clId="{F1C4F004-B013-4CD1-B3DC-ADFC23A135B2}" dt="2022-06-08T15:27:33.392" v="67" actId="478"/>
          <ac:picMkLst>
            <pc:docMk/>
            <pc:sldMk cId="2856929461" sldId="302"/>
            <ac:picMk id="9" creationId="{9BA98FEA-2A34-8D87-4299-3763B11DF6B8}"/>
          </ac:picMkLst>
        </pc:picChg>
      </pc:sldChg>
      <pc:sldChg chg="addSp delSp modSp new mod">
        <pc:chgData name="Beth Collinson" userId="62c3646d-29a1-4bde-ab14-9ad96101a958" providerId="ADAL" clId="{F1C4F004-B013-4CD1-B3DC-ADFC23A135B2}" dt="2022-06-08T16:24:12.923" v="127" actId="1076"/>
        <pc:sldMkLst>
          <pc:docMk/>
          <pc:sldMk cId="2491016322" sldId="303"/>
        </pc:sldMkLst>
        <pc:spChg chg="del">
          <ac:chgData name="Beth Collinson" userId="62c3646d-29a1-4bde-ab14-9ad96101a958" providerId="ADAL" clId="{F1C4F004-B013-4CD1-B3DC-ADFC23A135B2}" dt="2022-06-08T16:24:05.847" v="122"/>
          <ac:spMkLst>
            <pc:docMk/>
            <pc:sldMk cId="2491016322" sldId="303"/>
            <ac:spMk id="3" creationId="{F535A87B-2BAA-D8F8-AD2C-362C23A20851}"/>
          </ac:spMkLst>
        </pc:spChg>
        <pc:picChg chg="add mod">
          <ac:chgData name="Beth Collinson" userId="62c3646d-29a1-4bde-ab14-9ad96101a958" providerId="ADAL" clId="{F1C4F004-B013-4CD1-B3DC-ADFC23A135B2}" dt="2022-06-08T16:24:12.923" v="127" actId="1076"/>
          <ac:picMkLst>
            <pc:docMk/>
            <pc:sldMk cId="2491016322" sldId="303"/>
            <ac:picMk id="5" creationId="{911AB339-72A7-3C80-65B6-6A3D3F4EEED8}"/>
          </ac:picMkLst>
        </pc:picChg>
      </pc:sldChg>
      <pc:sldChg chg="addSp modSp new mod setBg">
        <pc:chgData name="Beth Collinson" userId="62c3646d-29a1-4bde-ab14-9ad96101a958" providerId="ADAL" clId="{F1C4F004-B013-4CD1-B3DC-ADFC23A135B2}" dt="2022-06-08T16:49:07.793" v="847" actId="27636"/>
        <pc:sldMkLst>
          <pc:docMk/>
          <pc:sldMk cId="2161114318" sldId="304"/>
        </pc:sldMkLst>
        <pc:spChg chg="mod">
          <ac:chgData name="Beth Collinson" userId="62c3646d-29a1-4bde-ab14-9ad96101a958" providerId="ADAL" clId="{F1C4F004-B013-4CD1-B3DC-ADFC23A135B2}" dt="2022-06-08T16:48:04.946" v="706" actId="26606"/>
          <ac:spMkLst>
            <pc:docMk/>
            <pc:sldMk cId="2161114318" sldId="304"/>
            <ac:spMk id="2" creationId="{7F4A47F1-7BEB-9D9D-9886-64588E80F005}"/>
          </ac:spMkLst>
        </pc:spChg>
        <pc:spChg chg="mod">
          <ac:chgData name="Beth Collinson" userId="62c3646d-29a1-4bde-ab14-9ad96101a958" providerId="ADAL" clId="{F1C4F004-B013-4CD1-B3DC-ADFC23A135B2}" dt="2022-06-08T16:49:07.793" v="847" actId="27636"/>
          <ac:spMkLst>
            <pc:docMk/>
            <pc:sldMk cId="2161114318" sldId="304"/>
            <ac:spMk id="3" creationId="{B20B177C-08FF-83B0-06FF-C138530EF404}"/>
          </ac:spMkLst>
        </pc:spChg>
        <pc:spChg chg="add">
          <ac:chgData name="Beth Collinson" userId="62c3646d-29a1-4bde-ab14-9ad96101a958" providerId="ADAL" clId="{F1C4F004-B013-4CD1-B3DC-ADFC23A135B2}" dt="2022-06-08T16:48:04.946" v="706" actId="26606"/>
          <ac:spMkLst>
            <pc:docMk/>
            <pc:sldMk cId="2161114318" sldId="304"/>
            <ac:spMk id="2055" creationId="{7FF47CB7-972F-479F-A36D-9E72D26EC8DA}"/>
          </ac:spMkLst>
        </pc:spChg>
        <pc:spChg chg="add">
          <ac:chgData name="Beth Collinson" userId="62c3646d-29a1-4bde-ab14-9ad96101a958" providerId="ADAL" clId="{F1C4F004-B013-4CD1-B3DC-ADFC23A135B2}" dt="2022-06-08T16:48:04.946" v="706" actId="26606"/>
          <ac:spMkLst>
            <pc:docMk/>
            <pc:sldMk cId="2161114318" sldId="304"/>
            <ac:spMk id="2057" creationId="{0D153B68-5844-490D-8E67-F616D6D721CA}"/>
          </ac:spMkLst>
        </pc:spChg>
        <pc:spChg chg="add">
          <ac:chgData name="Beth Collinson" userId="62c3646d-29a1-4bde-ab14-9ad96101a958" providerId="ADAL" clId="{F1C4F004-B013-4CD1-B3DC-ADFC23A135B2}" dt="2022-06-08T16:48:04.946" v="706" actId="26606"/>
          <ac:spMkLst>
            <pc:docMk/>
            <pc:sldMk cId="2161114318" sldId="304"/>
            <ac:spMk id="2059" creationId="{9A0D773F-7A7D-4DBB-9DEA-86BB8B8F4BC8}"/>
          </ac:spMkLst>
        </pc:spChg>
        <pc:picChg chg="add mod">
          <ac:chgData name="Beth Collinson" userId="62c3646d-29a1-4bde-ab14-9ad96101a958" providerId="ADAL" clId="{F1C4F004-B013-4CD1-B3DC-ADFC23A135B2}" dt="2022-06-08T16:48:04.946" v="706" actId="26606"/>
          <ac:picMkLst>
            <pc:docMk/>
            <pc:sldMk cId="2161114318" sldId="304"/>
            <ac:picMk id="2050" creationId="{913D80DC-4633-F657-0D80-2FFC44746910}"/>
          </ac:picMkLst>
        </pc:picChg>
      </pc:sldChg>
      <pc:sldChg chg="addSp delSp modSp new mod setBg">
        <pc:chgData name="Beth Collinson" userId="62c3646d-29a1-4bde-ab14-9ad96101a958" providerId="ADAL" clId="{F1C4F004-B013-4CD1-B3DC-ADFC23A135B2}" dt="2022-06-09T07:26:00.601" v="958" actId="26606"/>
        <pc:sldMkLst>
          <pc:docMk/>
          <pc:sldMk cId="1006713379" sldId="305"/>
        </pc:sldMkLst>
        <pc:spChg chg="mod">
          <ac:chgData name="Beth Collinson" userId="62c3646d-29a1-4bde-ab14-9ad96101a958" providerId="ADAL" clId="{F1C4F004-B013-4CD1-B3DC-ADFC23A135B2}" dt="2022-06-09T07:26:00.601" v="958" actId="26606"/>
          <ac:spMkLst>
            <pc:docMk/>
            <pc:sldMk cId="1006713379" sldId="305"/>
            <ac:spMk id="2" creationId="{045E5C21-5F73-CE8B-2B51-80AE18487BE5}"/>
          </ac:spMkLst>
        </pc:spChg>
        <pc:spChg chg="add del mod">
          <ac:chgData name="Beth Collinson" userId="62c3646d-29a1-4bde-ab14-9ad96101a958" providerId="ADAL" clId="{F1C4F004-B013-4CD1-B3DC-ADFC23A135B2}" dt="2022-06-09T07:22:48.072" v="956" actId="26606"/>
          <ac:spMkLst>
            <pc:docMk/>
            <pc:sldMk cId="1006713379" sldId="305"/>
            <ac:spMk id="3" creationId="{5FE14A9F-8B65-6393-DF98-27981F020DD6}"/>
          </ac:spMkLst>
        </pc:spChg>
        <pc:spChg chg="add del">
          <ac:chgData name="Beth Collinson" userId="62c3646d-29a1-4bde-ab14-9ad96101a958" providerId="ADAL" clId="{F1C4F004-B013-4CD1-B3DC-ADFC23A135B2}" dt="2022-06-09T07:26:00.601" v="958" actId="26606"/>
          <ac:spMkLst>
            <pc:docMk/>
            <pc:sldMk cId="1006713379" sldId="305"/>
            <ac:spMk id="9" creationId="{B819A166-7571-4003-A6B8-B62034C3ED30}"/>
          </ac:spMkLst>
        </pc:spChg>
        <pc:spChg chg="add del">
          <ac:chgData name="Beth Collinson" userId="62c3646d-29a1-4bde-ab14-9ad96101a958" providerId="ADAL" clId="{F1C4F004-B013-4CD1-B3DC-ADFC23A135B2}" dt="2022-06-09T07:22:48.061" v="955" actId="26606"/>
          <ac:spMkLst>
            <pc:docMk/>
            <pc:sldMk cId="1006713379" sldId="305"/>
            <ac:spMk id="10" creationId="{2B566528-1B12-4246-9431-5C2D7D081168}"/>
          </ac:spMkLst>
        </pc:spChg>
        <pc:spChg chg="add del">
          <ac:chgData name="Beth Collinson" userId="62c3646d-29a1-4bde-ab14-9ad96101a958" providerId="ADAL" clId="{F1C4F004-B013-4CD1-B3DC-ADFC23A135B2}" dt="2022-06-09T07:22:48.061" v="955" actId="26606"/>
          <ac:spMkLst>
            <pc:docMk/>
            <pc:sldMk cId="1006713379" sldId="305"/>
            <ac:spMk id="16" creationId="{D3F51FEB-38FB-4F6C-9F7B-2F2AFAB65463}"/>
          </ac:spMkLst>
        </pc:spChg>
        <pc:spChg chg="add del">
          <ac:chgData name="Beth Collinson" userId="62c3646d-29a1-4bde-ab14-9ad96101a958" providerId="ADAL" clId="{F1C4F004-B013-4CD1-B3DC-ADFC23A135B2}" dt="2022-06-09T07:22:48.061" v="955" actId="26606"/>
          <ac:spMkLst>
            <pc:docMk/>
            <pc:sldMk cId="1006713379" sldId="305"/>
            <ac:spMk id="18" creationId="{1E547BA6-BAE0-43BB-A7CA-60F69CE252F0}"/>
          </ac:spMkLst>
        </pc:spChg>
        <pc:spChg chg="add">
          <ac:chgData name="Beth Collinson" userId="62c3646d-29a1-4bde-ab14-9ad96101a958" providerId="ADAL" clId="{F1C4F004-B013-4CD1-B3DC-ADFC23A135B2}" dt="2022-06-09T07:26:00.601" v="958" actId="26606"/>
          <ac:spMkLst>
            <pc:docMk/>
            <pc:sldMk cId="1006713379" sldId="305"/>
            <ac:spMk id="25" creationId="{F821940F-7A1D-4ACC-85B4-A932898ABB37}"/>
          </ac:spMkLst>
        </pc:spChg>
        <pc:spChg chg="add">
          <ac:chgData name="Beth Collinson" userId="62c3646d-29a1-4bde-ab14-9ad96101a958" providerId="ADAL" clId="{F1C4F004-B013-4CD1-B3DC-ADFC23A135B2}" dt="2022-06-09T07:26:00.601" v="958" actId="26606"/>
          <ac:spMkLst>
            <pc:docMk/>
            <pc:sldMk cId="1006713379" sldId="305"/>
            <ac:spMk id="27" creationId="{16674508-81D3-48CF-96BF-7FC60EAA572A}"/>
          </ac:spMkLst>
        </pc:spChg>
        <pc:grpChg chg="add del">
          <ac:chgData name="Beth Collinson" userId="62c3646d-29a1-4bde-ab14-9ad96101a958" providerId="ADAL" clId="{F1C4F004-B013-4CD1-B3DC-ADFC23A135B2}" dt="2022-06-09T07:22:48.061" v="955" actId="26606"/>
          <ac:grpSpMkLst>
            <pc:docMk/>
            <pc:sldMk cId="1006713379" sldId="305"/>
            <ac:grpSpMk id="12" creationId="{07EAA094-9CF6-4695-958A-33D9BCAA9474}"/>
          </ac:grpSpMkLst>
        </pc:grpChg>
        <pc:graphicFrameChg chg="add del">
          <ac:chgData name="Beth Collinson" userId="62c3646d-29a1-4bde-ab14-9ad96101a958" providerId="ADAL" clId="{F1C4F004-B013-4CD1-B3DC-ADFC23A135B2}" dt="2022-06-09T07:22:48.061" v="955" actId="26606"/>
          <ac:graphicFrameMkLst>
            <pc:docMk/>
            <pc:sldMk cId="1006713379" sldId="305"/>
            <ac:graphicFrameMk id="5" creationId="{CBD2318F-20DE-F30D-2EC3-A7C119DD79D9}"/>
          </ac:graphicFrameMkLst>
        </pc:graphicFrameChg>
        <pc:graphicFrameChg chg="add mod ord modGraphic">
          <ac:chgData name="Beth Collinson" userId="62c3646d-29a1-4bde-ab14-9ad96101a958" providerId="ADAL" clId="{F1C4F004-B013-4CD1-B3DC-ADFC23A135B2}" dt="2022-06-09T07:26:00.601" v="958" actId="26606"/>
          <ac:graphicFrameMkLst>
            <pc:docMk/>
            <pc:sldMk cId="1006713379" sldId="305"/>
            <ac:graphicFrameMk id="20" creationId="{CE4FA7D4-8F14-3E85-4687-F3B4EB266D3D}"/>
          </ac:graphicFrameMkLst>
        </pc:graphicFrameChg>
        <pc:picChg chg="add del">
          <ac:chgData name="Beth Collinson" userId="62c3646d-29a1-4bde-ab14-9ad96101a958" providerId="ADAL" clId="{F1C4F004-B013-4CD1-B3DC-ADFC23A135B2}" dt="2022-06-09T07:22:48.061" v="955" actId="26606"/>
          <ac:picMkLst>
            <pc:docMk/>
            <pc:sldMk cId="1006713379" sldId="305"/>
            <ac:picMk id="6" creationId="{D2DA054C-FE9B-F2E4-F0A3-E4FB476D01DA}"/>
          </ac:picMkLst>
        </pc:picChg>
        <pc:picChg chg="add mod">
          <ac:chgData name="Beth Collinson" userId="62c3646d-29a1-4bde-ab14-9ad96101a958" providerId="ADAL" clId="{F1C4F004-B013-4CD1-B3DC-ADFC23A135B2}" dt="2022-06-09T07:26:00.601" v="958" actId="26606"/>
          <ac:picMkLst>
            <pc:docMk/>
            <pc:sldMk cId="1006713379" sldId="305"/>
            <ac:picMk id="7" creationId="{B67A523A-9208-FA5F-5F65-024CF461A26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26DAEB-6194-410E-BB91-F89FE29B7662}"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en-US"/>
        </a:p>
      </dgm:t>
    </dgm:pt>
    <dgm:pt modelId="{651FC270-70A4-445B-B442-C758F2661343}">
      <dgm:prSet/>
      <dgm:spPr/>
      <dgm:t>
        <a:bodyPr/>
        <a:lstStyle/>
        <a:p>
          <a:r>
            <a:rPr lang="en-US"/>
            <a:t>Asset Based Community Development </a:t>
          </a:r>
        </a:p>
      </dgm:t>
    </dgm:pt>
    <dgm:pt modelId="{9A412272-59D7-4B33-BAAC-027EECED46B4}" type="parTrans" cxnId="{4EB10F21-60FA-47EC-93FE-CC545524F19F}">
      <dgm:prSet/>
      <dgm:spPr/>
      <dgm:t>
        <a:bodyPr/>
        <a:lstStyle/>
        <a:p>
          <a:endParaRPr lang="en-US"/>
        </a:p>
      </dgm:t>
    </dgm:pt>
    <dgm:pt modelId="{D61A11FA-1695-4C05-90B5-37A8CA0B6D22}" type="sibTrans" cxnId="{4EB10F21-60FA-47EC-93FE-CC545524F19F}">
      <dgm:prSet/>
      <dgm:spPr/>
      <dgm:t>
        <a:bodyPr/>
        <a:lstStyle/>
        <a:p>
          <a:endParaRPr lang="en-US"/>
        </a:p>
      </dgm:t>
    </dgm:pt>
    <dgm:pt modelId="{4F9AB1A8-F26A-4EB8-B23C-17196E566B2E}">
      <dgm:prSet/>
      <dgm:spPr/>
      <dgm:t>
        <a:bodyPr/>
        <a:lstStyle/>
        <a:p>
          <a:r>
            <a:rPr lang="en-US"/>
            <a:t>CHIME</a:t>
          </a:r>
        </a:p>
      </dgm:t>
    </dgm:pt>
    <dgm:pt modelId="{CC5F7A10-7331-48C1-AE8D-849211DBA986}" type="parTrans" cxnId="{B402A63B-609E-4F0E-A414-9C9FA3673205}">
      <dgm:prSet/>
      <dgm:spPr/>
      <dgm:t>
        <a:bodyPr/>
        <a:lstStyle/>
        <a:p>
          <a:endParaRPr lang="en-US"/>
        </a:p>
      </dgm:t>
    </dgm:pt>
    <dgm:pt modelId="{DD0794F6-BA1F-466D-8D90-4BC18E78C46E}" type="sibTrans" cxnId="{B402A63B-609E-4F0E-A414-9C9FA3673205}">
      <dgm:prSet/>
      <dgm:spPr/>
      <dgm:t>
        <a:bodyPr/>
        <a:lstStyle/>
        <a:p>
          <a:endParaRPr lang="en-US"/>
        </a:p>
      </dgm:t>
    </dgm:pt>
    <dgm:pt modelId="{64351D75-3611-4A15-B2A3-3A60110ECD9F}">
      <dgm:prSet/>
      <dgm:spPr/>
      <dgm:t>
        <a:bodyPr/>
        <a:lstStyle/>
        <a:p>
          <a:r>
            <a:rPr lang="en-US"/>
            <a:t>Recovery capital</a:t>
          </a:r>
        </a:p>
      </dgm:t>
    </dgm:pt>
    <dgm:pt modelId="{5D02F051-7AF1-474F-8C23-278680301BD5}" type="parTrans" cxnId="{FD22A83E-BE5F-4C6B-8458-BE588D5B38F0}">
      <dgm:prSet/>
      <dgm:spPr/>
      <dgm:t>
        <a:bodyPr/>
        <a:lstStyle/>
        <a:p>
          <a:endParaRPr lang="en-US"/>
        </a:p>
      </dgm:t>
    </dgm:pt>
    <dgm:pt modelId="{9373D31C-7BC0-4368-85EB-0F3EFD491EDF}" type="sibTrans" cxnId="{FD22A83E-BE5F-4C6B-8458-BE588D5B38F0}">
      <dgm:prSet/>
      <dgm:spPr/>
      <dgm:t>
        <a:bodyPr/>
        <a:lstStyle/>
        <a:p>
          <a:endParaRPr lang="en-US"/>
        </a:p>
      </dgm:t>
    </dgm:pt>
    <dgm:pt modelId="{F11E5C6C-54E2-4DE4-9B22-8DC0B653EECF}" type="pres">
      <dgm:prSet presAssocID="{E126DAEB-6194-410E-BB91-F89FE29B7662}" presName="linear" presStyleCnt="0">
        <dgm:presLayoutVars>
          <dgm:animLvl val="lvl"/>
          <dgm:resizeHandles val="exact"/>
        </dgm:presLayoutVars>
      </dgm:prSet>
      <dgm:spPr/>
      <dgm:t>
        <a:bodyPr/>
        <a:lstStyle/>
        <a:p>
          <a:endParaRPr lang="en-US"/>
        </a:p>
      </dgm:t>
    </dgm:pt>
    <dgm:pt modelId="{74877436-CC12-44EE-A890-F6AAD08C3530}" type="pres">
      <dgm:prSet presAssocID="{651FC270-70A4-445B-B442-C758F2661343}" presName="parentText" presStyleLbl="node1" presStyleIdx="0" presStyleCnt="3">
        <dgm:presLayoutVars>
          <dgm:chMax val="0"/>
          <dgm:bulletEnabled val="1"/>
        </dgm:presLayoutVars>
      </dgm:prSet>
      <dgm:spPr/>
      <dgm:t>
        <a:bodyPr/>
        <a:lstStyle/>
        <a:p>
          <a:endParaRPr lang="en-US"/>
        </a:p>
      </dgm:t>
    </dgm:pt>
    <dgm:pt modelId="{395BC773-7A0E-4F21-83DC-1A6792F01711}" type="pres">
      <dgm:prSet presAssocID="{D61A11FA-1695-4C05-90B5-37A8CA0B6D22}" presName="spacer" presStyleCnt="0"/>
      <dgm:spPr/>
    </dgm:pt>
    <dgm:pt modelId="{939C2FC3-E1A6-4008-A959-7584719CE44F}" type="pres">
      <dgm:prSet presAssocID="{4F9AB1A8-F26A-4EB8-B23C-17196E566B2E}" presName="parentText" presStyleLbl="node1" presStyleIdx="1" presStyleCnt="3">
        <dgm:presLayoutVars>
          <dgm:chMax val="0"/>
          <dgm:bulletEnabled val="1"/>
        </dgm:presLayoutVars>
      </dgm:prSet>
      <dgm:spPr/>
      <dgm:t>
        <a:bodyPr/>
        <a:lstStyle/>
        <a:p>
          <a:endParaRPr lang="en-US"/>
        </a:p>
      </dgm:t>
    </dgm:pt>
    <dgm:pt modelId="{6709D3C1-7306-4AAD-8DD0-9F6684F88E8C}" type="pres">
      <dgm:prSet presAssocID="{DD0794F6-BA1F-466D-8D90-4BC18E78C46E}" presName="spacer" presStyleCnt="0"/>
      <dgm:spPr/>
    </dgm:pt>
    <dgm:pt modelId="{AD3BA266-70CB-41B2-9334-D2EAA923B2E7}" type="pres">
      <dgm:prSet presAssocID="{64351D75-3611-4A15-B2A3-3A60110ECD9F}" presName="parentText" presStyleLbl="node1" presStyleIdx="2" presStyleCnt="3">
        <dgm:presLayoutVars>
          <dgm:chMax val="0"/>
          <dgm:bulletEnabled val="1"/>
        </dgm:presLayoutVars>
      </dgm:prSet>
      <dgm:spPr/>
      <dgm:t>
        <a:bodyPr/>
        <a:lstStyle/>
        <a:p>
          <a:endParaRPr lang="en-US"/>
        </a:p>
      </dgm:t>
    </dgm:pt>
  </dgm:ptLst>
  <dgm:cxnLst>
    <dgm:cxn modelId="{4EB10F21-60FA-47EC-93FE-CC545524F19F}" srcId="{E126DAEB-6194-410E-BB91-F89FE29B7662}" destId="{651FC270-70A4-445B-B442-C758F2661343}" srcOrd="0" destOrd="0" parTransId="{9A412272-59D7-4B33-BAAC-027EECED46B4}" sibTransId="{D61A11FA-1695-4C05-90B5-37A8CA0B6D22}"/>
    <dgm:cxn modelId="{1460B7E2-87DE-4AD2-950F-F9EB86D4EB87}" type="presOf" srcId="{4F9AB1A8-F26A-4EB8-B23C-17196E566B2E}" destId="{939C2FC3-E1A6-4008-A959-7584719CE44F}" srcOrd="0" destOrd="0" presId="urn:microsoft.com/office/officeart/2005/8/layout/vList2"/>
    <dgm:cxn modelId="{F46CFDBE-42E0-4459-A2C1-D63634AA3CF3}" type="presOf" srcId="{64351D75-3611-4A15-B2A3-3A60110ECD9F}" destId="{AD3BA266-70CB-41B2-9334-D2EAA923B2E7}" srcOrd="0" destOrd="0" presId="urn:microsoft.com/office/officeart/2005/8/layout/vList2"/>
    <dgm:cxn modelId="{0F88B731-E335-4D33-9468-BB8961156855}" type="presOf" srcId="{E126DAEB-6194-410E-BB91-F89FE29B7662}" destId="{F11E5C6C-54E2-4DE4-9B22-8DC0B653EECF}" srcOrd="0" destOrd="0" presId="urn:microsoft.com/office/officeart/2005/8/layout/vList2"/>
    <dgm:cxn modelId="{AFCCDF99-E017-4374-B5F2-750E6ADAA7FD}" type="presOf" srcId="{651FC270-70A4-445B-B442-C758F2661343}" destId="{74877436-CC12-44EE-A890-F6AAD08C3530}" srcOrd="0" destOrd="0" presId="urn:microsoft.com/office/officeart/2005/8/layout/vList2"/>
    <dgm:cxn modelId="{B402A63B-609E-4F0E-A414-9C9FA3673205}" srcId="{E126DAEB-6194-410E-BB91-F89FE29B7662}" destId="{4F9AB1A8-F26A-4EB8-B23C-17196E566B2E}" srcOrd="1" destOrd="0" parTransId="{CC5F7A10-7331-48C1-AE8D-849211DBA986}" sibTransId="{DD0794F6-BA1F-466D-8D90-4BC18E78C46E}"/>
    <dgm:cxn modelId="{FD22A83E-BE5F-4C6B-8458-BE588D5B38F0}" srcId="{E126DAEB-6194-410E-BB91-F89FE29B7662}" destId="{64351D75-3611-4A15-B2A3-3A60110ECD9F}" srcOrd="2" destOrd="0" parTransId="{5D02F051-7AF1-474F-8C23-278680301BD5}" sibTransId="{9373D31C-7BC0-4368-85EB-0F3EFD491EDF}"/>
    <dgm:cxn modelId="{5755412C-F247-418D-AB12-4CDD2CC93187}" type="presParOf" srcId="{F11E5C6C-54E2-4DE4-9B22-8DC0B653EECF}" destId="{74877436-CC12-44EE-A890-F6AAD08C3530}" srcOrd="0" destOrd="0" presId="urn:microsoft.com/office/officeart/2005/8/layout/vList2"/>
    <dgm:cxn modelId="{CDE2F344-DAEC-4C31-A691-FA8F6240AB42}" type="presParOf" srcId="{F11E5C6C-54E2-4DE4-9B22-8DC0B653EECF}" destId="{395BC773-7A0E-4F21-83DC-1A6792F01711}" srcOrd="1" destOrd="0" presId="urn:microsoft.com/office/officeart/2005/8/layout/vList2"/>
    <dgm:cxn modelId="{E3D9C6EC-4DD9-42E3-B42F-1C1965360B13}" type="presParOf" srcId="{F11E5C6C-54E2-4DE4-9B22-8DC0B653EECF}" destId="{939C2FC3-E1A6-4008-A959-7584719CE44F}" srcOrd="2" destOrd="0" presId="urn:microsoft.com/office/officeart/2005/8/layout/vList2"/>
    <dgm:cxn modelId="{0DEDCD47-477E-4E7D-926E-A0A0337271C9}" type="presParOf" srcId="{F11E5C6C-54E2-4DE4-9B22-8DC0B653EECF}" destId="{6709D3C1-7306-4AAD-8DD0-9F6684F88E8C}" srcOrd="3" destOrd="0" presId="urn:microsoft.com/office/officeart/2005/8/layout/vList2"/>
    <dgm:cxn modelId="{28877497-D798-4AC6-B2E2-79B1DCCA48F9}" type="presParOf" srcId="{F11E5C6C-54E2-4DE4-9B22-8DC0B653EECF}" destId="{AD3BA266-70CB-41B2-9334-D2EAA923B2E7}"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77436-CC12-44EE-A890-F6AAD08C3530}">
      <dsp:nvSpPr>
        <dsp:cNvPr id="0" name=""/>
        <dsp:cNvSpPr/>
      </dsp:nvSpPr>
      <dsp:spPr>
        <a:xfrm>
          <a:off x="0" y="15242"/>
          <a:ext cx="4438036" cy="123317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kern="1200"/>
            <a:t>Asset Based Community Development </a:t>
          </a:r>
        </a:p>
      </dsp:txBody>
      <dsp:txXfrm>
        <a:off x="60199" y="75441"/>
        <a:ext cx="4317638" cy="1112781"/>
      </dsp:txXfrm>
    </dsp:sp>
    <dsp:sp modelId="{939C2FC3-E1A6-4008-A959-7584719CE44F}">
      <dsp:nvSpPr>
        <dsp:cNvPr id="0" name=""/>
        <dsp:cNvSpPr/>
      </dsp:nvSpPr>
      <dsp:spPr>
        <a:xfrm>
          <a:off x="0" y="1337702"/>
          <a:ext cx="4438036" cy="123317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kern="1200"/>
            <a:t>CHIME</a:t>
          </a:r>
        </a:p>
      </dsp:txBody>
      <dsp:txXfrm>
        <a:off x="60199" y="1397901"/>
        <a:ext cx="4317638" cy="1112781"/>
      </dsp:txXfrm>
    </dsp:sp>
    <dsp:sp modelId="{AD3BA266-70CB-41B2-9334-D2EAA923B2E7}">
      <dsp:nvSpPr>
        <dsp:cNvPr id="0" name=""/>
        <dsp:cNvSpPr/>
      </dsp:nvSpPr>
      <dsp:spPr>
        <a:xfrm>
          <a:off x="0" y="2660162"/>
          <a:ext cx="4438036" cy="123317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kern="1200"/>
            <a:t>Recovery capital</a:t>
          </a:r>
        </a:p>
      </dsp:txBody>
      <dsp:txXfrm>
        <a:off x="60199" y="2720361"/>
        <a:ext cx="4317638" cy="111278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346B8-33B9-4EDF-B7D3-1A872D9DD45C}" type="datetimeFigureOut">
              <a:rPr lang="en-GB" smtClean="0"/>
              <a:t>09/06/2022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2F9C3B-9E80-47E7-BDA0-6A2F8C98DD70}" type="slidenum">
              <a:rPr lang="en-GB" smtClean="0"/>
              <a:t>‹#›</a:t>
            </a:fld>
            <a:endParaRPr lang="en-GB"/>
          </a:p>
        </p:txBody>
      </p:sp>
    </p:spTree>
    <p:extLst>
      <p:ext uri="{BB962C8B-B14F-4D97-AF65-F5344CB8AC3E}">
        <p14:creationId xmlns:p14="http://schemas.microsoft.com/office/powerpoint/2010/main" val="2966011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2F9C3B-9E80-47E7-BDA0-6A2F8C98DD70}" type="slidenum">
              <a:rPr lang="en-GB" smtClean="0"/>
              <a:t>2</a:t>
            </a:fld>
            <a:endParaRPr lang="en-GB"/>
          </a:p>
        </p:txBody>
      </p:sp>
    </p:spTree>
    <p:extLst>
      <p:ext uri="{BB962C8B-B14F-4D97-AF65-F5344CB8AC3E}">
        <p14:creationId xmlns:p14="http://schemas.microsoft.com/office/powerpoint/2010/main" val="2496471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 barriers – not knowing enough about the resource </a:t>
            </a:r>
          </a:p>
          <a:p>
            <a:r>
              <a:rPr lang="en-GB" dirty="0"/>
              <a:t>Desire to be engaged – important and based on the individuals own circumstances (not appropriate to link everyone in with assets e.g. if already working and caring for a child too) </a:t>
            </a:r>
          </a:p>
        </p:txBody>
      </p:sp>
      <p:sp>
        <p:nvSpPr>
          <p:cNvPr id="4" name="Slide Number Placeholder 3"/>
          <p:cNvSpPr>
            <a:spLocks noGrp="1"/>
          </p:cNvSpPr>
          <p:nvPr>
            <p:ph type="sldNum" sz="quarter" idx="5"/>
          </p:nvPr>
        </p:nvSpPr>
        <p:spPr/>
        <p:txBody>
          <a:bodyPr/>
          <a:lstStyle/>
          <a:p>
            <a:fld id="{912F9C3B-9E80-47E7-BDA0-6A2F8C98DD70}" type="slidenum">
              <a:rPr lang="en-GB" smtClean="0"/>
              <a:t>4</a:t>
            </a:fld>
            <a:endParaRPr lang="en-GB"/>
          </a:p>
        </p:txBody>
      </p:sp>
    </p:spTree>
    <p:extLst>
      <p:ext uri="{BB962C8B-B14F-4D97-AF65-F5344CB8AC3E}">
        <p14:creationId xmlns:p14="http://schemas.microsoft.com/office/powerpoint/2010/main" val="1274774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Promising – for individuals to make substantial progress, there needs to be a shift away from professional services to those in the wider community BUT this is only appropriate if/ when prof support is no longer required </a:t>
            </a:r>
          </a:p>
          <a:p>
            <a:endParaRPr lang="en-GB" dirty="0"/>
          </a:p>
        </p:txBody>
      </p:sp>
      <p:sp>
        <p:nvSpPr>
          <p:cNvPr id="4" name="Slide Number Placeholder 3"/>
          <p:cNvSpPr>
            <a:spLocks noGrp="1"/>
          </p:cNvSpPr>
          <p:nvPr>
            <p:ph type="sldNum" sz="quarter" idx="5"/>
          </p:nvPr>
        </p:nvSpPr>
        <p:spPr/>
        <p:txBody>
          <a:bodyPr/>
          <a:lstStyle/>
          <a:p>
            <a:fld id="{912F9C3B-9E80-47E7-BDA0-6A2F8C98DD70}" type="slidenum">
              <a:rPr lang="en-GB" smtClean="0"/>
              <a:t>5</a:t>
            </a:fld>
            <a:endParaRPr lang="en-GB"/>
          </a:p>
        </p:txBody>
      </p:sp>
    </p:spTree>
    <p:extLst>
      <p:ext uri="{BB962C8B-B14F-4D97-AF65-F5344CB8AC3E}">
        <p14:creationId xmlns:p14="http://schemas.microsoft.com/office/powerpoint/2010/main" val="3754923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3354C-79CE-4327-97BE-61874B258CE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9539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Shift away = particularly important for women. They were more likely to move outside of the ‘recovery sphere’ sooner, perhaps to counteract levels of stigma/ marginalisation previously faced. Women seems to form several identities (this is important for them), whereas men are more likely to remain in the recovery sphere for longer</a:t>
            </a:r>
          </a:p>
        </p:txBody>
      </p:sp>
      <p:sp>
        <p:nvSpPr>
          <p:cNvPr id="4" name="Slide Number Placeholder 3"/>
          <p:cNvSpPr>
            <a:spLocks noGrp="1"/>
          </p:cNvSpPr>
          <p:nvPr>
            <p:ph type="sldNum" sz="quarter" idx="5"/>
          </p:nvPr>
        </p:nvSpPr>
        <p:spPr/>
        <p:txBody>
          <a:bodyPr/>
          <a:lstStyle/>
          <a:p>
            <a:fld id="{912F9C3B-9E80-47E7-BDA0-6A2F8C98DD70}" type="slidenum">
              <a:rPr lang="en-GB" smtClean="0"/>
              <a:t>9</a:t>
            </a:fld>
            <a:endParaRPr lang="en-GB"/>
          </a:p>
        </p:txBody>
      </p:sp>
    </p:spTree>
    <p:extLst>
      <p:ext uri="{BB962C8B-B14F-4D97-AF65-F5344CB8AC3E}">
        <p14:creationId xmlns:p14="http://schemas.microsoft.com/office/powerpoint/2010/main" val="174011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2F9C3B-9E80-47E7-BDA0-6A2F8C98DD70}" type="slidenum">
              <a:rPr lang="en-GB" smtClean="0"/>
              <a:t>10</a:t>
            </a:fld>
            <a:endParaRPr lang="en-GB"/>
          </a:p>
        </p:txBody>
      </p:sp>
    </p:spTree>
    <p:extLst>
      <p:ext uri="{BB962C8B-B14F-4D97-AF65-F5344CB8AC3E}">
        <p14:creationId xmlns:p14="http://schemas.microsoft.com/office/powerpoint/2010/main" val="1474540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63A19-A604-459D-8686-AF93D47A0B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3B0AAB0-EBA7-4D2E-95FC-C2ABBA4E33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3D21D0C-E989-47F4-AC26-914FCE630BEE}"/>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5" name="Footer Placeholder 4">
            <a:extLst>
              <a:ext uri="{FF2B5EF4-FFF2-40B4-BE49-F238E27FC236}">
                <a16:creationId xmlns:a16="http://schemas.microsoft.com/office/drawing/2014/main" id="{AAE81CBB-5C68-495C-8961-D0FC471306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43A735-D7A1-4445-BB6F-46301D265B0E}"/>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156511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D9AD4-C6B4-4A12-964A-A77F42E48A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447D98F-9BFA-42B2-874C-D0E0EB24CB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8AF0C5-84D6-4B1B-800E-D9E28399D838}"/>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5" name="Footer Placeholder 4">
            <a:extLst>
              <a:ext uri="{FF2B5EF4-FFF2-40B4-BE49-F238E27FC236}">
                <a16:creationId xmlns:a16="http://schemas.microsoft.com/office/drawing/2014/main" id="{1AA7F6AE-ED8D-4261-83C8-B49911DA35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E0D965-B889-4984-AA01-AD434FEC5DA4}"/>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1109634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1A65A-806B-459F-9E64-25FB1351E1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4EAEADF-1145-49A9-9976-FB150BD91C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2981BC-6D68-4CF7-96F1-EFAB7FCB90F8}"/>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5" name="Footer Placeholder 4">
            <a:extLst>
              <a:ext uri="{FF2B5EF4-FFF2-40B4-BE49-F238E27FC236}">
                <a16:creationId xmlns:a16="http://schemas.microsoft.com/office/drawing/2014/main" id="{01707143-1EE3-4A59-A104-309BA7363F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CCE80-0215-495E-B014-9DBC204E7715}"/>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3613458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3030-FC18-4DEF-B19E-CCAFEA18B41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6ADCDAB-DF50-408C-95B0-356A49B7EA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A201901-CFDE-434A-A496-0317B24735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D4FD010-F55A-4F51-A5A3-A8BA92A5E496}"/>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6" name="Footer Placeholder 5">
            <a:extLst>
              <a:ext uri="{FF2B5EF4-FFF2-40B4-BE49-F238E27FC236}">
                <a16:creationId xmlns:a16="http://schemas.microsoft.com/office/drawing/2014/main" id="{D1D93DD3-9F7F-40C9-BC21-9890ED9B42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3C2AE0-47A0-4888-B04D-27153CDC6494}"/>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649542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38660-C3B8-4A62-A760-D2A8B5CC13F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0FD44C-9402-486C-960B-21D76612DC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AFBF8F-7C90-4986-AAB3-88A367CFBD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F1DC88D-2494-43AD-A7CA-498DA25943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8AAE5B-F341-4A58-BDE6-E7EC4BF4EB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BB76433-A84E-4730-8059-88919112E964}"/>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8" name="Footer Placeholder 7">
            <a:extLst>
              <a:ext uri="{FF2B5EF4-FFF2-40B4-BE49-F238E27FC236}">
                <a16:creationId xmlns:a16="http://schemas.microsoft.com/office/drawing/2014/main" id="{E1642CDC-604A-4831-AAC9-42A98F58875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4FDD6A1-B85A-4C0C-B8A6-6A11BB87D695}"/>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3047872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BF559-6FBC-47B4-A58F-E463AFA4E65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AD2131B-0B23-45E0-962D-410C7743901C}"/>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4" name="Footer Placeholder 3">
            <a:extLst>
              <a:ext uri="{FF2B5EF4-FFF2-40B4-BE49-F238E27FC236}">
                <a16:creationId xmlns:a16="http://schemas.microsoft.com/office/drawing/2014/main" id="{158E0101-7A3A-487D-A338-497C86CAF3D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748078A-1070-429A-91AB-3C30082D2643}"/>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114731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E2A136-4D70-46FF-A0F9-E847A57F40F3}"/>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3" name="Footer Placeholder 2">
            <a:extLst>
              <a:ext uri="{FF2B5EF4-FFF2-40B4-BE49-F238E27FC236}">
                <a16:creationId xmlns:a16="http://schemas.microsoft.com/office/drawing/2014/main" id="{FC15B12F-908F-47CB-A861-E52977EE9C0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0C3692-AAC9-43CF-8F9E-5E13CE4DD768}"/>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3805525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8F17C-271C-45BB-95D1-152DE5DEAB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38166C6-602E-4A4B-B375-40B75980EB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5011D0B-F428-45BD-A777-96CDFEBD9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E58A88-92B8-43AD-86A7-502EFF399AF1}"/>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6" name="Footer Placeholder 5">
            <a:extLst>
              <a:ext uri="{FF2B5EF4-FFF2-40B4-BE49-F238E27FC236}">
                <a16:creationId xmlns:a16="http://schemas.microsoft.com/office/drawing/2014/main" id="{EB28F794-BC67-4557-9A4B-7BAF0D1D76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9C024C-30AB-48D7-AEF1-95B59C18341F}"/>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2946674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BDAE-4AF2-4092-BADF-DD4EB37645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ED5AFBA-B818-402D-B608-D78F05B2E5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AC85ED-6821-4F54-8B7C-A4277C927A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2C9060-9191-4256-9122-0E0001951165}"/>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6" name="Footer Placeholder 5">
            <a:extLst>
              <a:ext uri="{FF2B5EF4-FFF2-40B4-BE49-F238E27FC236}">
                <a16:creationId xmlns:a16="http://schemas.microsoft.com/office/drawing/2014/main" id="{BB1B0E9C-77B9-4F44-BB25-938E15CC52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E06ED1-8CF9-4779-BC9B-F41BD581A898}"/>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41601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D5A83-B9B8-48A2-B88F-AC145CFB949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1511CB2-12F0-4102-BCBE-BEE98BF8AC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5B49E1-B449-4F5F-8F0E-F4EF4203384C}"/>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5" name="Footer Placeholder 4">
            <a:extLst>
              <a:ext uri="{FF2B5EF4-FFF2-40B4-BE49-F238E27FC236}">
                <a16:creationId xmlns:a16="http://schemas.microsoft.com/office/drawing/2014/main" id="{5461DEBE-9F51-4943-91AA-D75BA1E58E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81A823-075A-47B0-B067-C4E0F051FAFE}"/>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3458197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50105-7591-43D8-B202-4590D1541D4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DDF8E5C-55CD-4458-94BA-E5231C861D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45E077-5357-4605-A914-E8D87C23FED2}"/>
              </a:ext>
            </a:extLst>
          </p:cNvPr>
          <p:cNvSpPr>
            <a:spLocks noGrp="1"/>
          </p:cNvSpPr>
          <p:nvPr>
            <p:ph type="dt" sz="half" idx="10"/>
          </p:nvPr>
        </p:nvSpPr>
        <p:spPr/>
        <p:txBody>
          <a:bodyPr/>
          <a:lstStyle/>
          <a:p>
            <a:fld id="{8B294124-FBF0-46FA-9905-EB93A1807F08}" type="datetimeFigureOut">
              <a:rPr lang="en-GB" smtClean="0"/>
              <a:t>09/06/2022</a:t>
            </a:fld>
            <a:endParaRPr lang="en-GB"/>
          </a:p>
        </p:txBody>
      </p:sp>
      <p:sp>
        <p:nvSpPr>
          <p:cNvPr id="5" name="Footer Placeholder 4">
            <a:extLst>
              <a:ext uri="{FF2B5EF4-FFF2-40B4-BE49-F238E27FC236}">
                <a16:creationId xmlns:a16="http://schemas.microsoft.com/office/drawing/2014/main" id="{A4528399-53D2-4963-B33E-7FF552A027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CB498C-E686-40FA-B8B1-9984921A8EE5}"/>
              </a:ext>
            </a:extLst>
          </p:cNvPr>
          <p:cNvSpPr>
            <a:spLocks noGrp="1"/>
          </p:cNvSpPr>
          <p:nvPr>
            <p:ph type="sldNum" sz="quarter" idx="12"/>
          </p:nvPr>
        </p:nvSpPr>
        <p:spPr/>
        <p:txBody>
          <a:bodyPr/>
          <a:lstStyle/>
          <a:p>
            <a:fld id="{9A1E2509-0A59-49C6-AB19-5F634D26B055}" type="slidenum">
              <a:rPr lang="en-GB" smtClean="0"/>
              <a:t>‹#›</a:t>
            </a:fld>
            <a:endParaRPr lang="en-GB"/>
          </a:p>
        </p:txBody>
      </p:sp>
    </p:spTree>
    <p:extLst>
      <p:ext uri="{BB962C8B-B14F-4D97-AF65-F5344CB8AC3E}">
        <p14:creationId xmlns:p14="http://schemas.microsoft.com/office/powerpoint/2010/main" val="1230269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6E4B1D-ADB2-4F15-8389-44110F300007}" type="datetimeFigureOut">
              <a:rPr lang="en-GB" smtClean="0"/>
              <a:t>09/06/2022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3620248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6E4B1D-ADB2-4F15-8389-44110F300007}" type="datetimeFigureOut">
              <a:rPr lang="en-GB" smtClean="0"/>
              <a:t>09/06/2022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74204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6E4B1D-ADB2-4F15-8389-44110F300007}" type="datetimeFigureOut">
              <a:rPr lang="en-GB" smtClean="0"/>
              <a:t>09/06/2022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1361948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66E4B1D-ADB2-4F15-8389-44110F300007}" type="datetimeFigureOut">
              <a:rPr lang="en-GB" smtClean="0"/>
              <a:t>09/06/2022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3812706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66E4B1D-ADB2-4F15-8389-44110F300007}" type="datetimeFigureOut">
              <a:rPr lang="en-GB" smtClean="0"/>
              <a:t>09/06/2022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4221446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66E4B1D-ADB2-4F15-8389-44110F300007}" type="datetimeFigureOut">
              <a:rPr lang="en-GB" smtClean="0"/>
              <a:t>09/06/2022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33650726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6E4B1D-ADB2-4F15-8389-44110F300007}" type="datetimeFigureOut">
              <a:rPr lang="en-GB" smtClean="0"/>
              <a:t>09/06/2022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21485133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6E4B1D-ADB2-4F15-8389-44110F300007}" type="datetimeFigureOut">
              <a:rPr lang="en-GB" smtClean="0"/>
              <a:t>09/06/2022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10482165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6E4B1D-ADB2-4F15-8389-44110F300007}" type="datetimeFigureOut">
              <a:rPr lang="en-GB" smtClean="0"/>
              <a:t>09/06/2022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3814691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6E4B1D-ADB2-4F15-8389-44110F300007}" type="datetimeFigureOut">
              <a:rPr lang="en-GB" smtClean="0"/>
              <a:t>09/06/2022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1200826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6E4B1D-ADB2-4F15-8389-44110F300007}" type="datetimeFigureOut">
              <a:rPr lang="en-GB" smtClean="0"/>
              <a:t>09/06/2022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623AC5-E736-42FC-804D-CE08A2C83742}" type="slidenum">
              <a:rPr lang="en-GB" smtClean="0"/>
              <a:t>‹#›</a:t>
            </a:fld>
            <a:endParaRPr lang="en-GB"/>
          </a:p>
        </p:txBody>
      </p:sp>
    </p:spTree>
    <p:extLst>
      <p:ext uri="{BB962C8B-B14F-4D97-AF65-F5344CB8AC3E}">
        <p14:creationId xmlns:p14="http://schemas.microsoft.com/office/powerpoint/2010/main" val="1503616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5D66E8-00CB-46DC-B329-251FADD3A0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77A3858-E04E-4B25-9944-9BDB599F62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ED6BD8-098C-426F-9290-BADDB98DCA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294124-FBF0-46FA-9905-EB93A1807F08}" type="datetimeFigureOut">
              <a:rPr lang="en-GB" smtClean="0"/>
              <a:t>09/06/2022</a:t>
            </a:fld>
            <a:endParaRPr lang="en-GB"/>
          </a:p>
        </p:txBody>
      </p:sp>
      <p:sp>
        <p:nvSpPr>
          <p:cNvPr id="5" name="Footer Placeholder 4">
            <a:extLst>
              <a:ext uri="{FF2B5EF4-FFF2-40B4-BE49-F238E27FC236}">
                <a16:creationId xmlns:a16="http://schemas.microsoft.com/office/drawing/2014/main" id="{10BFBF26-4A51-4A83-A569-90CF00F85A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28B7815-BFC4-44B7-B7B2-0E23D70F65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1E2509-0A59-49C6-AB19-5F634D26B055}" type="slidenum">
              <a:rPr lang="en-GB" smtClean="0"/>
              <a:t>‹#›</a:t>
            </a:fld>
            <a:endParaRPr lang="en-GB"/>
          </a:p>
        </p:txBody>
      </p:sp>
    </p:spTree>
    <p:extLst>
      <p:ext uri="{BB962C8B-B14F-4D97-AF65-F5344CB8AC3E}">
        <p14:creationId xmlns:p14="http://schemas.microsoft.com/office/powerpoint/2010/main" val="1464028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6E4B1D-ADB2-4F15-8389-44110F300007}" type="datetimeFigureOut">
              <a:rPr lang="en-GB" smtClean="0"/>
              <a:t>09/06/2022</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23AC5-E736-42FC-804D-CE08A2C83742}" type="slidenum">
              <a:rPr lang="en-GB" smtClean="0"/>
              <a:t>‹#›</a:t>
            </a:fld>
            <a:endParaRPr lang="en-GB"/>
          </a:p>
        </p:txBody>
      </p:sp>
    </p:spTree>
    <p:extLst>
      <p:ext uri="{BB962C8B-B14F-4D97-AF65-F5344CB8AC3E}">
        <p14:creationId xmlns:p14="http://schemas.microsoft.com/office/powerpoint/2010/main" val="22368271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24">
            <a:extLst>
              <a:ext uri="{FF2B5EF4-FFF2-40B4-BE49-F238E27FC236}">
                <a16:creationId xmlns:a16="http://schemas.microsoft.com/office/drawing/2014/main" id="{B9D7E975-9161-4F2D-AC53-69E1912F6B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xt&#10;&#10;Description automatically generated">
            <a:extLst>
              <a:ext uri="{FF2B5EF4-FFF2-40B4-BE49-F238E27FC236}">
                <a16:creationId xmlns:a16="http://schemas.microsoft.com/office/drawing/2014/main" id="{4A6C9D71-FE17-0895-DF38-46F89BB4CC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675" y="791401"/>
            <a:ext cx="6589537" cy="5271629"/>
          </a:xfrm>
          <a:prstGeom prst="rect">
            <a:avLst/>
          </a:prstGeom>
        </p:spPr>
      </p:pic>
      <p:sp>
        <p:nvSpPr>
          <p:cNvPr id="38" name="Right Triangle 26">
            <a:extLst>
              <a:ext uri="{FF2B5EF4-FFF2-40B4-BE49-F238E27FC236}">
                <a16:creationId xmlns:a16="http://schemas.microsoft.com/office/drawing/2014/main" id="{827DC2C4-B485-428A-BF4A-472D2967F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28">
            <a:extLst>
              <a:ext uri="{FF2B5EF4-FFF2-40B4-BE49-F238E27FC236}">
                <a16:creationId xmlns:a16="http://schemas.microsoft.com/office/drawing/2014/main" id="{463E6235-1649-4B47-9862-4026FC473B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1F0265-515D-5A8A-3C4A-BB15C729E6A3}"/>
              </a:ext>
            </a:extLst>
          </p:cNvPr>
          <p:cNvSpPr>
            <a:spLocks noGrp="1"/>
          </p:cNvSpPr>
          <p:nvPr>
            <p:ph type="ctrTitle"/>
          </p:nvPr>
        </p:nvSpPr>
        <p:spPr>
          <a:xfrm>
            <a:off x="8052497" y="1056640"/>
            <a:ext cx="3197660" cy="3125746"/>
          </a:xfrm>
        </p:spPr>
        <p:txBody>
          <a:bodyPr anchor="b">
            <a:normAutofit/>
          </a:bodyPr>
          <a:lstStyle/>
          <a:p>
            <a:pPr algn="l"/>
            <a:r>
              <a:rPr lang="en-US" sz="4000" b="1"/>
              <a:t>The role of community engagement in aiding recovery</a:t>
            </a:r>
          </a:p>
        </p:txBody>
      </p:sp>
      <p:sp>
        <p:nvSpPr>
          <p:cNvPr id="3" name="Subtitle 2">
            <a:extLst>
              <a:ext uri="{FF2B5EF4-FFF2-40B4-BE49-F238E27FC236}">
                <a16:creationId xmlns:a16="http://schemas.microsoft.com/office/drawing/2014/main" id="{8BCFC915-226E-5AD5-621C-EB1BDEE53957}"/>
              </a:ext>
            </a:extLst>
          </p:cNvPr>
          <p:cNvSpPr>
            <a:spLocks noGrp="1"/>
          </p:cNvSpPr>
          <p:nvPr>
            <p:ph type="subTitle" idx="1"/>
          </p:nvPr>
        </p:nvSpPr>
        <p:spPr>
          <a:xfrm>
            <a:off x="8052497" y="4713959"/>
            <a:ext cx="3066078" cy="1304014"/>
          </a:xfrm>
        </p:spPr>
        <p:txBody>
          <a:bodyPr anchor="t">
            <a:normAutofit/>
          </a:bodyPr>
          <a:lstStyle/>
          <a:p>
            <a:pPr algn="l"/>
            <a:r>
              <a:rPr lang="en-GB" sz="2000" i="1" dirty="0"/>
              <a:t>“It’s a journey of being, belonging and becoming” </a:t>
            </a:r>
          </a:p>
          <a:p>
            <a:pPr algn="l"/>
            <a:endParaRPr lang="en-US" sz="1900" dirty="0"/>
          </a:p>
        </p:txBody>
      </p:sp>
    </p:spTree>
    <p:extLst>
      <p:ext uri="{BB962C8B-B14F-4D97-AF65-F5344CB8AC3E}">
        <p14:creationId xmlns:p14="http://schemas.microsoft.com/office/powerpoint/2010/main" val="285692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821940F-7A1D-4ACC-85B4-A932898ABB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16674508-81D3-48CF-96BF-7FC60EAA57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45E5C21-5F73-CE8B-2B51-80AE18487BE5}"/>
              </a:ext>
            </a:extLst>
          </p:cNvPr>
          <p:cNvSpPr>
            <a:spLocks noGrp="1"/>
          </p:cNvSpPr>
          <p:nvPr>
            <p:ph type="title"/>
          </p:nvPr>
        </p:nvSpPr>
        <p:spPr>
          <a:xfrm>
            <a:off x="1137034" y="609600"/>
            <a:ext cx="4784796" cy="1330840"/>
          </a:xfrm>
        </p:spPr>
        <p:txBody>
          <a:bodyPr>
            <a:normAutofit/>
          </a:bodyPr>
          <a:lstStyle/>
          <a:p>
            <a:r>
              <a:rPr lang="en-US"/>
              <a:t>Underpinned by</a:t>
            </a:r>
          </a:p>
        </p:txBody>
      </p:sp>
      <p:pic>
        <p:nvPicPr>
          <p:cNvPr id="7" name="Picture 6">
            <a:extLst>
              <a:ext uri="{FF2B5EF4-FFF2-40B4-BE49-F238E27FC236}">
                <a16:creationId xmlns:a16="http://schemas.microsoft.com/office/drawing/2014/main" id="{B67A523A-9208-FA5F-5F65-024CF461A26B}"/>
              </a:ext>
            </a:extLst>
          </p:cNvPr>
          <p:cNvPicPr>
            <a:picLocks noChangeAspect="1"/>
          </p:cNvPicPr>
          <p:nvPr/>
        </p:nvPicPr>
        <p:blipFill>
          <a:blip r:embed="rId3"/>
          <a:stretch>
            <a:fillRect/>
          </a:stretch>
        </p:blipFill>
        <p:spPr>
          <a:xfrm>
            <a:off x="7290135" y="717012"/>
            <a:ext cx="3918600" cy="5446191"/>
          </a:xfrm>
          <a:prstGeom prst="rect">
            <a:avLst/>
          </a:prstGeom>
        </p:spPr>
      </p:pic>
      <p:graphicFrame>
        <p:nvGraphicFramePr>
          <p:cNvPr id="20" name="Content Placeholder 2">
            <a:extLst>
              <a:ext uri="{FF2B5EF4-FFF2-40B4-BE49-F238E27FC236}">
                <a16:creationId xmlns:a16="http://schemas.microsoft.com/office/drawing/2014/main" id="{CE4FA7D4-8F14-3E85-4687-F3B4EB266D3D}"/>
              </a:ext>
            </a:extLst>
          </p:cNvPr>
          <p:cNvGraphicFramePr>
            <a:graphicFrameLocks noGrp="1"/>
          </p:cNvGraphicFramePr>
          <p:nvPr>
            <p:ph idx="1"/>
            <p:extLst>
              <p:ext uri="{D42A27DB-BD31-4B8C-83A1-F6EECF244321}">
                <p14:modId xmlns:p14="http://schemas.microsoft.com/office/powerpoint/2010/main" val="1059493785"/>
              </p:ext>
            </p:extLst>
          </p:nvPr>
        </p:nvGraphicFramePr>
        <p:xfrm>
          <a:off x="1137034" y="2194102"/>
          <a:ext cx="4438036" cy="39085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06713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FF47CB7-972F-479F-A36D-9E72D26EC8D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0D153B68-5844-490D-8E67-F616D6D721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F4A47F1-7BEB-9D9D-9886-64588E80F005}"/>
              </a:ext>
            </a:extLst>
          </p:cNvPr>
          <p:cNvSpPr>
            <a:spLocks noGrp="1"/>
          </p:cNvSpPr>
          <p:nvPr>
            <p:ph type="title"/>
          </p:nvPr>
        </p:nvSpPr>
        <p:spPr>
          <a:xfrm>
            <a:off x="1137034" y="609597"/>
            <a:ext cx="9392421" cy="1330841"/>
          </a:xfrm>
        </p:spPr>
        <p:txBody>
          <a:bodyPr>
            <a:normAutofit/>
          </a:bodyPr>
          <a:lstStyle/>
          <a:p>
            <a:r>
              <a:rPr lang="en-US" dirty="0"/>
              <a:t>Asset Based Community Engagement framework</a:t>
            </a:r>
          </a:p>
        </p:txBody>
      </p:sp>
      <p:sp>
        <p:nvSpPr>
          <p:cNvPr id="3" name="Content Placeholder 2">
            <a:extLst>
              <a:ext uri="{FF2B5EF4-FFF2-40B4-BE49-F238E27FC236}">
                <a16:creationId xmlns:a16="http://schemas.microsoft.com/office/drawing/2014/main" id="{B20B177C-08FF-83B0-06FF-C138530EF404}"/>
              </a:ext>
            </a:extLst>
          </p:cNvPr>
          <p:cNvSpPr>
            <a:spLocks noGrp="1"/>
          </p:cNvSpPr>
          <p:nvPr>
            <p:ph idx="1"/>
          </p:nvPr>
        </p:nvSpPr>
        <p:spPr>
          <a:xfrm>
            <a:off x="1137034" y="2198362"/>
            <a:ext cx="4958966" cy="3917773"/>
          </a:xfrm>
        </p:spPr>
        <p:txBody>
          <a:bodyPr>
            <a:normAutofit lnSpcReduction="10000"/>
          </a:bodyPr>
          <a:lstStyle/>
          <a:p>
            <a:pPr marL="0" indent="0">
              <a:buNone/>
            </a:pPr>
            <a:r>
              <a:rPr lang="en-US" sz="2000" dirty="0"/>
              <a:t>A systematic approach to mapping resources </a:t>
            </a:r>
          </a:p>
          <a:p>
            <a:r>
              <a:rPr lang="en-US" sz="2000" dirty="0"/>
              <a:t>Four domains (professional services; recreation, sports and arts; peers and mutual aid; education, employment and training)</a:t>
            </a:r>
          </a:p>
          <a:p>
            <a:endParaRPr lang="en-US" sz="2000" dirty="0"/>
          </a:p>
          <a:p>
            <a:pPr marL="0" indent="0">
              <a:buNone/>
            </a:pPr>
            <a:r>
              <a:rPr lang="en-US" sz="2000" dirty="0"/>
              <a:t>Plus:</a:t>
            </a:r>
          </a:p>
          <a:p>
            <a:r>
              <a:rPr lang="en-US" sz="2000" dirty="0"/>
              <a:t>Barriers to community engagement </a:t>
            </a:r>
          </a:p>
          <a:p>
            <a:r>
              <a:rPr lang="en-US" sz="2000" dirty="0"/>
              <a:t>Desire to become engaged</a:t>
            </a:r>
          </a:p>
          <a:p>
            <a:r>
              <a:rPr lang="en-US" sz="2000" dirty="0"/>
              <a:t>Potential resources to engage with </a:t>
            </a:r>
          </a:p>
          <a:p>
            <a:r>
              <a:rPr lang="en-US" sz="2000" dirty="0"/>
              <a:t>Levels of active citizenship</a:t>
            </a:r>
          </a:p>
        </p:txBody>
      </p:sp>
      <p:pic>
        <p:nvPicPr>
          <p:cNvPr id="2050" name="Picture 2" descr="Digital Strategy Icons User Research Journey Map - User Journey Map Icon,  HD Png Download - kindpng">
            <a:extLst>
              <a:ext uri="{FF2B5EF4-FFF2-40B4-BE49-F238E27FC236}">
                <a16:creationId xmlns:a16="http://schemas.microsoft.com/office/drawing/2014/main" id="{913D80DC-4633-F657-0D80-2FFC4474691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19367" y="2428794"/>
            <a:ext cx="4788505" cy="3268154"/>
          </a:xfrm>
          <a:prstGeom prst="rect">
            <a:avLst/>
          </a:prstGeom>
          <a:noFill/>
          <a:extLst>
            <a:ext uri="{909E8E84-426E-40DD-AFC4-6F175D3DCCD1}">
              <a14:hiddenFill xmlns:a14="http://schemas.microsoft.com/office/drawing/2010/main">
                <a:solidFill>
                  <a:srgbClr val="FFFFFF"/>
                </a:solidFill>
              </a14:hiddenFill>
            </a:ext>
          </a:extLst>
        </p:spPr>
      </p:pic>
      <p:sp>
        <p:nvSpPr>
          <p:cNvPr id="2059" name="Freeform: Shape 2058">
            <a:extLst>
              <a:ext uri="{FF2B5EF4-FFF2-40B4-BE49-F238E27FC236}">
                <a16:creationId xmlns:a16="http://schemas.microsoft.com/office/drawing/2014/main" id="{9A0D773F-7A7D-4DBB-9DEA-86BB8B8F4B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61114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BD3CC-5A26-4C15-91D6-DB3717053CEC}"/>
              </a:ext>
            </a:extLst>
          </p:cNvPr>
          <p:cNvSpPr>
            <a:spLocks noGrp="1"/>
          </p:cNvSpPr>
          <p:nvPr>
            <p:ph type="title"/>
          </p:nvPr>
        </p:nvSpPr>
        <p:spPr>
          <a:xfrm>
            <a:off x="734963" y="331785"/>
            <a:ext cx="10515600" cy="1325563"/>
          </a:xfrm>
        </p:spPr>
        <p:txBody>
          <a:bodyPr/>
          <a:lstStyle/>
          <a:p>
            <a:r>
              <a:rPr lang="en-GB" dirty="0"/>
              <a:t>A closer look at community engagement</a:t>
            </a:r>
          </a:p>
        </p:txBody>
      </p:sp>
      <p:sp>
        <p:nvSpPr>
          <p:cNvPr id="3" name="Content Placeholder 2">
            <a:extLst>
              <a:ext uri="{FF2B5EF4-FFF2-40B4-BE49-F238E27FC236}">
                <a16:creationId xmlns:a16="http://schemas.microsoft.com/office/drawing/2014/main" id="{063700C5-FF54-45C1-8C82-14533E1FC44B}"/>
              </a:ext>
            </a:extLst>
          </p:cNvPr>
          <p:cNvSpPr>
            <a:spLocks noGrp="1"/>
          </p:cNvSpPr>
          <p:nvPr>
            <p:ph idx="1"/>
          </p:nvPr>
        </p:nvSpPr>
        <p:spPr>
          <a:xfrm>
            <a:off x="734963" y="1690687"/>
            <a:ext cx="6123039" cy="4802187"/>
          </a:xfrm>
        </p:spPr>
        <p:txBody>
          <a:bodyPr>
            <a:normAutofit fontScale="92500" lnSpcReduction="10000"/>
          </a:bodyPr>
          <a:lstStyle/>
          <a:p>
            <a:pPr marL="0" indent="0">
              <a:buNone/>
            </a:pPr>
            <a:r>
              <a:rPr lang="en-GB" dirty="0"/>
              <a:t>What supports the accumulation of recovery capital?</a:t>
            </a:r>
          </a:p>
          <a:p>
            <a:r>
              <a:rPr lang="en-GB" dirty="0"/>
              <a:t>Number of assets engaged with </a:t>
            </a:r>
          </a:p>
          <a:p>
            <a:r>
              <a:rPr lang="en-GB" dirty="0"/>
              <a:t>Number of domains assets are listed under </a:t>
            </a:r>
          </a:p>
          <a:p>
            <a:endParaRPr lang="en-GB" dirty="0"/>
          </a:p>
          <a:p>
            <a:pPr marL="0" indent="0">
              <a:buNone/>
            </a:pPr>
            <a:r>
              <a:rPr lang="en-GB" dirty="0"/>
              <a:t>What are the differences by gender?</a:t>
            </a:r>
          </a:p>
          <a:p>
            <a:r>
              <a:rPr lang="en-GB" dirty="0"/>
              <a:t>Activity type </a:t>
            </a:r>
          </a:p>
          <a:p>
            <a:r>
              <a:rPr lang="en-GB" dirty="0"/>
              <a:t>Desire to be more engaged </a:t>
            </a:r>
          </a:p>
          <a:p>
            <a:r>
              <a:rPr lang="en-GB" dirty="0"/>
              <a:t>Barriers to engagement </a:t>
            </a:r>
          </a:p>
          <a:p>
            <a:r>
              <a:rPr lang="en-GB" dirty="0"/>
              <a:t>Community engagement scale</a:t>
            </a:r>
          </a:p>
        </p:txBody>
      </p:sp>
      <p:sp>
        <p:nvSpPr>
          <p:cNvPr id="4" name="Flowchart: Or 3">
            <a:extLst>
              <a:ext uri="{FF2B5EF4-FFF2-40B4-BE49-F238E27FC236}">
                <a16:creationId xmlns:a16="http://schemas.microsoft.com/office/drawing/2014/main" id="{C858C1B2-E490-48BA-BFFC-BE9B976E97CD}"/>
              </a:ext>
            </a:extLst>
          </p:cNvPr>
          <p:cNvSpPr/>
          <p:nvPr/>
        </p:nvSpPr>
        <p:spPr>
          <a:xfrm>
            <a:off x="6666272" y="1460500"/>
            <a:ext cx="5277465" cy="5032375"/>
          </a:xfrm>
          <a:prstGeom prst="flowChar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19BBFFBD-68F7-4A45-892F-423FBEAE8C80}"/>
              </a:ext>
            </a:extLst>
          </p:cNvPr>
          <p:cNvSpPr txBox="1"/>
          <p:nvPr/>
        </p:nvSpPr>
        <p:spPr>
          <a:xfrm>
            <a:off x="7313972" y="2247883"/>
            <a:ext cx="1769806" cy="1384995"/>
          </a:xfrm>
          <a:prstGeom prst="rect">
            <a:avLst/>
          </a:prstGeom>
          <a:noFill/>
        </p:spPr>
        <p:txBody>
          <a:bodyPr wrap="square" rtlCol="0">
            <a:spAutoFit/>
          </a:bodyPr>
          <a:lstStyle/>
          <a:p>
            <a:pPr algn="ctr"/>
            <a:r>
              <a:rPr lang="en-GB" sz="2800" dirty="0"/>
              <a:t>Sport, </a:t>
            </a:r>
          </a:p>
          <a:p>
            <a:pPr algn="ctr"/>
            <a:r>
              <a:rPr lang="en-GB" sz="2800" dirty="0"/>
              <a:t>recreation </a:t>
            </a:r>
          </a:p>
          <a:p>
            <a:pPr algn="ctr"/>
            <a:r>
              <a:rPr lang="en-GB" sz="2800" dirty="0"/>
              <a:t>and arts </a:t>
            </a:r>
            <a:endParaRPr lang="en-GB" dirty="0"/>
          </a:p>
        </p:txBody>
      </p:sp>
      <p:sp>
        <p:nvSpPr>
          <p:cNvPr id="6" name="TextBox 5">
            <a:extLst>
              <a:ext uri="{FF2B5EF4-FFF2-40B4-BE49-F238E27FC236}">
                <a16:creationId xmlns:a16="http://schemas.microsoft.com/office/drawing/2014/main" id="{B668EFE2-D1B9-4969-96E9-A2997BEF067A}"/>
              </a:ext>
            </a:extLst>
          </p:cNvPr>
          <p:cNvSpPr txBox="1"/>
          <p:nvPr/>
        </p:nvSpPr>
        <p:spPr>
          <a:xfrm>
            <a:off x="9435896" y="2340217"/>
            <a:ext cx="2155722" cy="1384995"/>
          </a:xfrm>
          <a:prstGeom prst="rect">
            <a:avLst/>
          </a:prstGeom>
          <a:noFill/>
        </p:spPr>
        <p:txBody>
          <a:bodyPr wrap="square" rtlCol="0">
            <a:spAutoFit/>
          </a:bodyPr>
          <a:lstStyle/>
          <a:p>
            <a:pPr algn="ctr"/>
            <a:r>
              <a:rPr lang="en-GB" sz="2800" dirty="0"/>
              <a:t>Education, employment and training</a:t>
            </a:r>
            <a:endParaRPr lang="en-GB" dirty="0"/>
          </a:p>
        </p:txBody>
      </p:sp>
      <p:sp>
        <p:nvSpPr>
          <p:cNvPr id="7" name="TextBox 6">
            <a:extLst>
              <a:ext uri="{FF2B5EF4-FFF2-40B4-BE49-F238E27FC236}">
                <a16:creationId xmlns:a16="http://schemas.microsoft.com/office/drawing/2014/main" id="{6EBC2DB8-3895-4EF8-AF77-583A20F43A3D}"/>
              </a:ext>
            </a:extLst>
          </p:cNvPr>
          <p:cNvSpPr txBox="1"/>
          <p:nvPr/>
        </p:nvSpPr>
        <p:spPr>
          <a:xfrm>
            <a:off x="7064478" y="4374741"/>
            <a:ext cx="2109019" cy="954107"/>
          </a:xfrm>
          <a:prstGeom prst="rect">
            <a:avLst/>
          </a:prstGeom>
          <a:noFill/>
        </p:spPr>
        <p:txBody>
          <a:bodyPr wrap="square" rtlCol="0">
            <a:spAutoFit/>
          </a:bodyPr>
          <a:lstStyle/>
          <a:p>
            <a:pPr algn="ctr"/>
            <a:r>
              <a:rPr lang="en-GB" sz="2800" dirty="0"/>
              <a:t>Professional services </a:t>
            </a:r>
            <a:endParaRPr lang="en-GB" dirty="0"/>
          </a:p>
        </p:txBody>
      </p:sp>
      <p:sp>
        <p:nvSpPr>
          <p:cNvPr id="8" name="TextBox 7">
            <a:extLst>
              <a:ext uri="{FF2B5EF4-FFF2-40B4-BE49-F238E27FC236}">
                <a16:creationId xmlns:a16="http://schemas.microsoft.com/office/drawing/2014/main" id="{B586D3CE-41FA-4C90-81B5-BAE81EB7A0BE}"/>
              </a:ext>
            </a:extLst>
          </p:cNvPr>
          <p:cNvSpPr txBox="1"/>
          <p:nvPr/>
        </p:nvSpPr>
        <p:spPr>
          <a:xfrm>
            <a:off x="9583994" y="4374740"/>
            <a:ext cx="1769806" cy="954107"/>
          </a:xfrm>
          <a:prstGeom prst="rect">
            <a:avLst/>
          </a:prstGeom>
          <a:noFill/>
        </p:spPr>
        <p:txBody>
          <a:bodyPr wrap="square" rtlCol="0">
            <a:spAutoFit/>
          </a:bodyPr>
          <a:lstStyle/>
          <a:p>
            <a:pPr algn="ctr"/>
            <a:r>
              <a:rPr lang="en-GB" sz="2800" dirty="0"/>
              <a:t>Peers and mutual aid </a:t>
            </a:r>
            <a:endParaRPr lang="en-GB" dirty="0"/>
          </a:p>
        </p:txBody>
      </p:sp>
      <p:pic>
        <p:nvPicPr>
          <p:cNvPr id="4098" name="Picture 2">
            <a:extLst>
              <a:ext uri="{FF2B5EF4-FFF2-40B4-BE49-F238E27FC236}">
                <a16:creationId xmlns:a16="http://schemas.microsoft.com/office/drawing/2014/main" id="{C2498190-EC2A-E736-1D25-2249401E6A1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649769" y="1813874"/>
            <a:ext cx="434009" cy="43400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022B2FDC-82E0-F245-FAE8-93C437B41DE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575592" y="1816116"/>
            <a:ext cx="434009" cy="434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952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2EC4F-D530-40D8-8526-1279B5313C5E}"/>
              </a:ext>
            </a:extLst>
          </p:cNvPr>
          <p:cNvSpPr>
            <a:spLocks noGrp="1"/>
          </p:cNvSpPr>
          <p:nvPr>
            <p:ph type="title"/>
          </p:nvPr>
        </p:nvSpPr>
        <p:spPr>
          <a:xfrm>
            <a:off x="838200" y="226127"/>
            <a:ext cx="10515600" cy="1325563"/>
          </a:xfrm>
        </p:spPr>
        <p:txBody>
          <a:bodyPr>
            <a:normAutofit/>
          </a:bodyPr>
          <a:lstStyle/>
          <a:p>
            <a:pPr algn="ctr"/>
            <a:r>
              <a:rPr lang="en-GB" dirty="0"/>
              <a:t>The relationship between community engagement and improvements in recovery</a:t>
            </a:r>
          </a:p>
        </p:txBody>
      </p:sp>
      <p:sp>
        <p:nvSpPr>
          <p:cNvPr id="4" name="Flowchart: Or 3">
            <a:extLst>
              <a:ext uri="{FF2B5EF4-FFF2-40B4-BE49-F238E27FC236}">
                <a16:creationId xmlns:a16="http://schemas.microsoft.com/office/drawing/2014/main" id="{6F8D5D8C-33DC-416C-BA38-4179BA049A4B}"/>
              </a:ext>
            </a:extLst>
          </p:cNvPr>
          <p:cNvSpPr/>
          <p:nvPr/>
        </p:nvSpPr>
        <p:spPr>
          <a:xfrm>
            <a:off x="1112783" y="1653256"/>
            <a:ext cx="5277465" cy="5032375"/>
          </a:xfrm>
          <a:prstGeom prst="flowChar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35754C25-AB0F-4EA1-8FC7-970E92A206A8}"/>
              </a:ext>
            </a:extLst>
          </p:cNvPr>
          <p:cNvSpPr txBox="1"/>
          <p:nvPr/>
        </p:nvSpPr>
        <p:spPr>
          <a:xfrm>
            <a:off x="1760483" y="2440639"/>
            <a:ext cx="1769806" cy="1384995"/>
          </a:xfrm>
          <a:prstGeom prst="rect">
            <a:avLst/>
          </a:prstGeom>
          <a:noFill/>
        </p:spPr>
        <p:txBody>
          <a:bodyPr wrap="square" rtlCol="0">
            <a:spAutoFit/>
          </a:bodyPr>
          <a:lstStyle/>
          <a:p>
            <a:pPr algn="ctr"/>
            <a:r>
              <a:rPr lang="en-GB" sz="2800" dirty="0"/>
              <a:t>Sport, </a:t>
            </a:r>
          </a:p>
          <a:p>
            <a:pPr algn="ctr"/>
            <a:r>
              <a:rPr lang="en-GB" sz="2800" dirty="0"/>
              <a:t>recreation </a:t>
            </a:r>
          </a:p>
          <a:p>
            <a:pPr algn="ctr"/>
            <a:r>
              <a:rPr lang="en-GB" sz="2800" dirty="0"/>
              <a:t>and arts </a:t>
            </a:r>
            <a:endParaRPr lang="en-GB" dirty="0"/>
          </a:p>
        </p:txBody>
      </p:sp>
      <p:sp>
        <p:nvSpPr>
          <p:cNvPr id="6" name="TextBox 5">
            <a:extLst>
              <a:ext uri="{FF2B5EF4-FFF2-40B4-BE49-F238E27FC236}">
                <a16:creationId xmlns:a16="http://schemas.microsoft.com/office/drawing/2014/main" id="{5D1DEDEA-4E39-4980-BD22-20ABF218B5AB}"/>
              </a:ext>
            </a:extLst>
          </p:cNvPr>
          <p:cNvSpPr txBox="1"/>
          <p:nvPr/>
        </p:nvSpPr>
        <p:spPr>
          <a:xfrm>
            <a:off x="3882407" y="2532973"/>
            <a:ext cx="2155722" cy="1384995"/>
          </a:xfrm>
          <a:prstGeom prst="rect">
            <a:avLst/>
          </a:prstGeom>
          <a:noFill/>
        </p:spPr>
        <p:txBody>
          <a:bodyPr wrap="square" rtlCol="0">
            <a:spAutoFit/>
          </a:bodyPr>
          <a:lstStyle/>
          <a:p>
            <a:pPr algn="ctr"/>
            <a:r>
              <a:rPr lang="en-GB" sz="2800" dirty="0"/>
              <a:t>Education, employment and training</a:t>
            </a:r>
            <a:endParaRPr lang="en-GB" dirty="0"/>
          </a:p>
        </p:txBody>
      </p:sp>
      <p:sp>
        <p:nvSpPr>
          <p:cNvPr id="7" name="TextBox 6">
            <a:extLst>
              <a:ext uri="{FF2B5EF4-FFF2-40B4-BE49-F238E27FC236}">
                <a16:creationId xmlns:a16="http://schemas.microsoft.com/office/drawing/2014/main" id="{864543DE-5890-4A6E-AD46-2C3F87699DBB}"/>
              </a:ext>
            </a:extLst>
          </p:cNvPr>
          <p:cNvSpPr txBox="1"/>
          <p:nvPr/>
        </p:nvSpPr>
        <p:spPr>
          <a:xfrm>
            <a:off x="1510989" y="4567497"/>
            <a:ext cx="2109019" cy="954107"/>
          </a:xfrm>
          <a:prstGeom prst="rect">
            <a:avLst/>
          </a:prstGeom>
          <a:noFill/>
        </p:spPr>
        <p:txBody>
          <a:bodyPr wrap="square" rtlCol="0">
            <a:spAutoFit/>
          </a:bodyPr>
          <a:lstStyle/>
          <a:p>
            <a:pPr algn="ctr"/>
            <a:r>
              <a:rPr lang="en-GB" sz="2800" dirty="0"/>
              <a:t>Professional services </a:t>
            </a:r>
            <a:endParaRPr lang="en-GB" dirty="0"/>
          </a:p>
        </p:txBody>
      </p:sp>
      <p:sp>
        <p:nvSpPr>
          <p:cNvPr id="8" name="TextBox 7">
            <a:extLst>
              <a:ext uri="{FF2B5EF4-FFF2-40B4-BE49-F238E27FC236}">
                <a16:creationId xmlns:a16="http://schemas.microsoft.com/office/drawing/2014/main" id="{2D78A673-ABE4-4563-9ED3-011DAC74A13F}"/>
              </a:ext>
            </a:extLst>
          </p:cNvPr>
          <p:cNvSpPr txBox="1"/>
          <p:nvPr/>
        </p:nvSpPr>
        <p:spPr>
          <a:xfrm>
            <a:off x="4030505" y="4567496"/>
            <a:ext cx="1769806" cy="954107"/>
          </a:xfrm>
          <a:prstGeom prst="rect">
            <a:avLst/>
          </a:prstGeom>
          <a:noFill/>
        </p:spPr>
        <p:txBody>
          <a:bodyPr wrap="square" rtlCol="0">
            <a:spAutoFit/>
          </a:bodyPr>
          <a:lstStyle/>
          <a:p>
            <a:pPr algn="ctr"/>
            <a:r>
              <a:rPr lang="en-GB" sz="2800" dirty="0"/>
              <a:t>Peers and mutual aid </a:t>
            </a:r>
            <a:endParaRPr lang="en-GB" dirty="0"/>
          </a:p>
        </p:txBody>
      </p:sp>
      <p:sp>
        <p:nvSpPr>
          <p:cNvPr id="9" name="Multiplication Sign 8">
            <a:extLst>
              <a:ext uri="{FF2B5EF4-FFF2-40B4-BE49-F238E27FC236}">
                <a16:creationId xmlns:a16="http://schemas.microsoft.com/office/drawing/2014/main" id="{00A1A2F4-7699-4103-99E5-D0FC964F904B}"/>
              </a:ext>
            </a:extLst>
          </p:cNvPr>
          <p:cNvSpPr/>
          <p:nvPr/>
        </p:nvSpPr>
        <p:spPr>
          <a:xfrm>
            <a:off x="1686743" y="4139947"/>
            <a:ext cx="1769807" cy="1928591"/>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2" descr="Image result for personal social and community recovery capital">
            <a:extLst>
              <a:ext uri="{FF2B5EF4-FFF2-40B4-BE49-F238E27FC236}">
                <a16:creationId xmlns:a16="http://schemas.microsoft.com/office/drawing/2014/main" id="{6116021F-8A6F-15B5-47D1-F3BA8E06D95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66435" y="1701081"/>
            <a:ext cx="2417506" cy="498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939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5EA67-68DC-4F9F-9B45-003FD3F6A1F8}"/>
              </a:ext>
            </a:extLst>
          </p:cNvPr>
          <p:cNvSpPr>
            <a:spLocks noGrp="1"/>
          </p:cNvSpPr>
          <p:nvPr>
            <p:ph type="title"/>
          </p:nvPr>
        </p:nvSpPr>
        <p:spPr>
          <a:xfrm>
            <a:off x="-3479779" y="424171"/>
            <a:ext cx="10972800" cy="1143000"/>
          </a:xfrm>
        </p:spPr>
        <p:txBody>
          <a:bodyPr>
            <a:normAutofit fontScale="90000"/>
          </a:bodyPr>
          <a:lstStyle/>
          <a:p>
            <a:r>
              <a:rPr lang="en-GB" sz="3100" b="1" dirty="0"/>
              <a:t>Theme 1: </a:t>
            </a:r>
            <a:br>
              <a:rPr lang="en-GB" sz="3100" b="1" dirty="0"/>
            </a:br>
            <a:r>
              <a:rPr lang="en-GB" sz="3100" b="1" dirty="0"/>
              <a:t>Community</a:t>
            </a:r>
            <a:r>
              <a:rPr lang="en-GB" b="1" dirty="0"/>
              <a:t/>
            </a:r>
            <a:br>
              <a:rPr lang="en-GB" b="1" dirty="0"/>
            </a:br>
            <a:endParaRPr lang="en-GB" dirty="0"/>
          </a:p>
        </p:txBody>
      </p:sp>
      <p:grpSp>
        <p:nvGrpSpPr>
          <p:cNvPr id="6" name="Group 5">
            <a:extLst>
              <a:ext uri="{FF2B5EF4-FFF2-40B4-BE49-F238E27FC236}">
                <a16:creationId xmlns:a16="http://schemas.microsoft.com/office/drawing/2014/main" id="{8F275C8C-5B75-424B-B7AE-A768C1518DBA}"/>
              </a:ext>
            </a:extLst>
          </p:cNvPr>
          <p:cNvGrpSpPr/>
          <p:nvPr/>
        </p:nvGrpSpPr>
        <p:grpSpPr>
          <a:xfrm flipH="1">
            <a:off x="493414" y="1291109"/>
            <a:ext cx="6594852" cy="3850341"/>
            <a:chOff x="-1773860" y="-612456"/>
            <a:chExt cx="3644939" cy="2407311"/>
          </a:xfrm>
        </p:grpSpPr>
        <p:pic>
          <p:nvPicPr>
            <p:cNvPr id="12" name="Picture 11">
              <a:extLst>
                <a:ext uri="{FF2B5EF4-FFF2-40B4-BE49-F238E27FC236}">
                  <a16:creationId xmlns:a16="http://schemas.microsoft.com/office/drawing/2014/main" id="{52C63AC1-6C1F-47E8-BF70-E92EE05F55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3860" y="-612456"/>
              <a:ext cx="3644939" cy="2407311"/>
            </a:xfrm>
            <a:prstGeom prst="rect">
              <a:avLst/>
            </a:prstGeom>
          </p:spPr>
        </p:pic>
        <p:sp>
          <p:nvSpPr>
            <p:cNvPr id="13" name="Text Box 2">
              <a:extLst>
                <a:ext uri="{FF2B5EF4-FFF2-40B4-BE49-F238E27FC236}">
                  <a16:creationId xmlns:a16="http://schemas.microsoft.com/office/drawing/2014/main" id="{612F7588-8B1C-475F-9B2D-36D989CFAB84}"/>
                </a:ext>
              </a:extLst>
            </p:cNvPr>
            <p:cNvSpPr txBox="1">
              <a:spLocks noChangeArrowheads="1"/>
            </p:cNvSpPr>
            <p:nvPr/>
          </p:nvSpPr>
          <p:spPr bwMode="auto">
            <a:xfrm>
              <a:off x="-1217963" y="-439856"/>
              <a:ext cx="2835205" cy="1089784"/>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GB" sz="2400" dirty="0">
                  <a:solidFill>
                    <a:prstClr val="black"/>
                  </a:solidFill>
                  <a:ea typeface="Calibri" panose="020F0502020204030204" pitchFamily="34" charset="0"/>
                </a:rPr>
                <a:t>“</a:t>
              </a:r>
              <a:r>
                <a:rPr lang="en-GB" sz="1800" dirty="0">
                  <a:effectLst/>
                  <a:ea typeface="Calibri" panose="020F0502020204030204" pitchFamily="34" charset="0"/>
                </a:rPr>
                <a:t>[Service] have always been there, and they've had a massive impact but the changes that I've seen in the last 12 months have been down to the church. I think that [service] got me 90% of the way, but they've never got me that final 10%</a:t>
              </a:r>
              <a:r>
                <a:rPr lang="en-GB" sz="2400" dirty="0">
                  <a:solidFill>
                    <a:prstClr val="black"/>
                  </a:solidFill>
                  <a:ea typeface="Calibri" panose="020F0502020204030204" pitchFamily="34" charset="0"/>
                </a:rPr>
                <a:t>” </a:t>
              </a:r>
              <a:endParaRPr lang="en-GB" sz="1400" dirty="0">
                <a:solidFill>
                  <a:prstClr val="black"/>
                </a:solidFill>
                <a:ea typeface="Calibri" panose="020F0502020204030204" pitchFamily="34" charset="0"/>
                <a:cs typeface="Times New Roman" panose="02020603050405020304" pitchFamily="18" charset="0"/>
              </a:endParaRPr>
            </a:p>
          </p:txBody>
        </p:sp>
      </p:grpSp>
      <p:pic>
        <p:nvPicPr>
          <p:cNvPr id="7" name="Picture 6">
            <a:extLst>
              <a:ext uri="{FF2B5EF4-FFF2-40B4-BE49-F238E27FC236}">
                <a16:creationId xmlns:a16="http://schemas.microsoft.com/office/drawing/2014/main" id="{97B1A99F-D8B3-4361-A4F6-AD370C9A40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1744" y="3147912"/>
            <a:ext cx="5442539" cy="3488800"/>
          </a:xfrm>
          <a:prstGeom prst="rect">
            <a:avLst/>
          </a:prstGeom>
        </p:spPr>
      </p:pic>
      <p:sp>
        <p:nvSpPr>
          <p:cNvPr id="8" name="Text Box 2">
            <a:extLst>
              <a:ext uri="{FF2B5EF4-FFF2-40B4-BE49-F238E27FC236}">
                <a16:creationId xmlns:a16="http://schemas.microsoft.com/office/drawing/2014/main" id="{AD9C0317-03D8-4222-945A-DEC426EFDD86}"/>
              </a:ext>
            </a:extLst>
          </p:cNvPr>
          <p:cNvSpPr txBox="1">
            <a:spLocks noChangeArrowheads="1"/>
          </p:cNvSpPr>
          <p:nvPr/>
        </p:nvSpPr>
        <p:spPr bwMode="auto">
          <a:xfrm>
            <a:off x="7300301" y="3707981"/>
            <a:ext cx="4135814" cy="535077"/>
          </a:xfrm>
          <a:prstGeom prst="rect">
            <a:avLst/>
          </a:prstGeom>
          <a:noFill/>
          <a:ln w="9525">
            <a:noFill/>
            <a:miter lim="800000"/>
            <a:headEnd/>
            <a:tailEnd/>
          </a:ln>
        </p:spPr>
        <p:txBody>
          <a:bodyPr rot="0" vert="horz" wrap="square" lIns="91440" tIns="45720" rIns="91440" bIns="45720" anchor="t" anchorCtr="0">
            <a:noAutofit/>
          </a:bodyPr>
          <a:lstStyle/>
          <a:p>
            <a:pPr algn="ctr"/>
            <a:r>
              <a:rPr lang="en-GB" sz="1800" dirty="0">
                <a:effectLst/>
                <a:ea typeface="Calibri" panose="020F0502020204030204" pitchFamily="34" charset="0"/>
              </a:rPr>
              <a:t>“It might change into something else, mightn’t it, the fact that I am not sat at home, I am out doing something. It’s a start”</a:t>
            </a:r>
            <a:endParaRPr lang="en-GB" sz="1400" dirty="0">
              <a:solidFill>
                <a:prstClr val="black"/>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9519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9FC2A-EAF0-4906-A19C-30582EDD66F8}"/>
              </a:ext>
            </a:extLst>
          </p:cNvPr>
          <p:cNvSpPr>
            <a:spLocks noGrp="1"/>
          </p:cNvSpPr>
          <p:nvPr>
            <p:ph type="title"/>
          </p:nvPr>
        </p:nvSpPr>
        <p:spPr>
          <a:xfrm>
            <a:off x="-2702037" y="138730"/>
            <a:ext cx="8229600" cy="1143000"/>
          </a:xfrm>
        </p:spPr>
        <p:txBody>
          <a:bodyPr>
            <a:noAutofit/>
          </a:bodyPr>
          <a:lstStyle/>
          <a:p>
            <a:r>
              <a:rPr lang="en-GB" sz="2800" b="1" dirty="0"/>
              <a:t>Theme 2: </a:t>
            </a:r>
            <a:br>
              <a:rPr lang="en-GB" sz="2800" b="1" dirty="0"/>
            </a:br>
            <a:r>
              <a:rPr lang="en-GB" sz="2800" b="1" dirty="0"/>
              <a:t>Social</a:t>
            </a:r>
            <a:endParaRPr lang="en-GB" sz="2800" dirty="0"/>
          </a:p>
        </p:txBody>
      </p:sp>
      <p:pic>
        <p:nvPicPr>
          <p:cNvPr id="7" name="Picture 6">
            <a:extLst>
              <a:ext uri="{FF2B5EF4-FFF2-40B4-BE49-F238E27FC236}">
                <a16:creationId xmlns:a16="http://schemas.microsoft.com/office/drawing/2014/main" id="{529AEE41-D345-4406-B75C-66538F8D9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33180" y="1281730"/>
            <a:ext cx="6956429" cy="4212125"/>
          </a:xfrm>
          <a:prstGeom prst="rect">
            <a:avLst/>
          </a:prstGeom>
          <a:noFill/>
        </p:spPr>
      </p:pic>
      <p:pic>
        <p:nvPicPr>
          <p:cNvPr id="9" name="Picture 8">
            <a:extLst>
              <a:ext uri="{FF2B5EF4-FFF2-40B4-BE49-F238E27FC236}">
                <a16:creationId xmlns:a16="http://schemas.microsoft.com/office/drawing/2014/main" id="{5214A826-9BEB-4BF5-B885-4FB76ED124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3605" y="2838392"/>
            <a:ext cx="4305213" cy="3545638"/>
          </a:xfrm>
          <a:prstGeom prst="rect">
            <a:avLst/>
          </a:prstGeom>
          <a:noFill/>
        </p:spPr>
      </p:pic>
      <p:sp>
        <p:nvSpPr>
          <p:cNvPr id="4" name="Rectangle 2">
            <a:extLst>
              <a:ext uri="{FF2B5EF4-FFF2-40B4-BE49-F238E27FC236}">
                <a16:creationId xmlns:a16="http://schemas.microsoft.com/office/drawing/2014/main" id="{E7D4203A-15ED-4A5A-AA42-F0D423F7146B}"/>
              </a:ext>
            </a:extLst>
          </p:cNvPr>
          <p:cNvSpPr>
            <a:spLocks noChangeArrowheads="1"/>
          </p:cNvSpPr>
          <p:nvPr/>
        </p:nvSpPr>
        <p:spPr bwMode="auto">
          <a:xfrm>
            <a:off x="860129" y="1718111"/>
            <a:ext cx="564006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1pPr>
            <a:lvl2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2pPr>
            <a:lvl3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3pPr>
            <a:lvl4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4pPr>
            <a:lvl5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5pPr>
            <a:lvl6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6pPr>
            <a:lvl7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7pPr>
            <a:lvl8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8pPr>
            <a:lvl9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9pPr>
          </a:lstStyle>
          <a:p>
            <a:pPr algn="ctr"/>
            <a:r>
              <a:rPr lang="en-GB" altLang="en-US" sz="2000" dirty="0">
                <a:solidFill>
                  <a:prstClr val="black"/>
                </a:solidFill>
                <a:latin typeface="Arial"/>
                <a:ea typeface="Calibri" panose="020F0502020204030204" pitchFamily="34" charset="0"/>
                <a:cs typeface="Arial" panose="020B0604020202020204" pitchFamily="34" charset="0"/>
              </a:rPr>
              <a:t>“I’ve always been like, where do you meet new people? Oh, the pub. And now I’ve found out just by accessing one place you can find other places. It just opens it up and stops you from only meeting people in pubs which is handy” </a:t>
            </a:r>
            <a:endParaRPr lang="en-GB" altLang="en-US" sz="3600" dirty="0">
              <a:solidFill>
                <a:prstClr val="black"/>
              </a:solidFill>
              <a:latin typeface="Arial"/>
            </a:endParaRPr>
          </a:p>
        </p:txBody>
      </p:sp>
      <p:sp>
        <p:nvSpPr>
          <p:cNvPr id="5" name="Rectangle 3">
            <a:extLst>
              <a:ext uri="{FF2B5EF4-FFF2-40B4-BE49-F238E27FC236}">
                <a16:creationId xmlns:a16="http://schemas.microsoft.com/office/drawing/2014/main" id="{A30F5448-62A5-4CC3-9201-D53E8800020B}"/>
              </a:ext>
            </a:extLst>
          </p:cNvPr>
          <p:cNvSpPr>
            <a:spLocks noChangeArrowheads="1"/>
          </p:cNvSpPr>
          <p:nvPr/>
        </p:nvSpPr>
        <p:spPr bwMode="auto">
          <a:xfrm>
            <a:off x="7941074" y="3410882"/>
            <a:ext cx="326628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1pPr>
            <a:lvl2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2pPr>
            <a:lvl3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3pPr>
            <a:lvl4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4pPr>
            <a:lvl5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5pPr>
            <a:lvl6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6pPr>
            <a:lvl7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7pPr>
            <a:lvl8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8pPr>
            <a:lvl9pPr eaLnBrk="0" fontAlgn="base" hangingPunct="0">
              <a:spcBef>
                <a:spcPct val="0"/>
              </a:spcBef>
              <a:spcAft>
                <a:spcPct val="0"/>
              </a:spcAft>
              <a:tabLst>
                <a:tab pos="269875" algn="l"/>
                <a:tab pos="449263" algn="l"/>
                <a:tab pos="898525" algn="l"/>
                <a:tab pos="1349375" algn="l"/>
                <a:tab pos="1798638" algn="l"/>
                <a:tab pos="2247900" algn="l"/>
                <a:tab pos="2697163" algn="l"/>
                <a:tab pos="3146425" algn="l"/>
                <a:tab pos="3597275" algn="l"/>
                <a:tab pos="4046538" algn="l"/>
                <a:tab pos="4495800" algn="l"/>
                <a:tab pos="4945063" algn="l"/>
                <a:tab pos="5394325" algn="l"/>
                <a:tab pos="5845175" algn="l"/>
              </a:tabLst>
              <a:defRPr>
                <a:solidFill>
                  <a:schemeClr val="tx1"/>
                </a:solidFill>
                <a:latin typeface="Arial" panose="020B0604020202020204" pitchFamily="34" charset="0"/>
              </a:defRPr>
            </a:lvl9pPr>
          </a:lstStyle>
          <a:p>
            <a:pPr algn="ctr"/>
            <a:r>
              <a:rPr lang="en-GB" altLang="en-US" dirty="0">
                <a:solidFill>
                  <a:prstClr val="black"/>
                </a:solidFill>
                <a:ea typeface="Calibri" panose="020F0502020204030204" pitchFamily="34" charset="0"/>
                <a:cs typeface="Arial" panose="020B0604020202020204" pitchFamily="34" charset="0"/>
              </a:rPr>
              <a:t> </a:t>
            </a:r>
            <a:r>
              <a:rPr lang="en-GB" altLang="en-US" dirty="0">
                <a:solidFill>
                  <a:prstClr val="black"/>
                </a:solidFill>
                <a:latin typeface="Calibri" panose="020F0502020204030204" pitchFamily="34" charset="0"/>
                <a:ea typeface="Calibri" panose="020F0502020204030204" pitchFamily="34" charset="0"/>
                <a:cs typeface="Arial" panose="020B0604020202020204" pitchFamily="34" charset="0"/>
              </a:rPr>
              <a:t>“</a:t>
            </a:r>
            <a:r>
              <a:rPr lang="en-GB" altLang="en-US" dirty="0">
                <a:solidFill>
                  <a:prstClr val="black"/>
                </a:solidFill>
                <a:ea typeface="Calibri" panose="020F0502020204030204" pitchFamily="34" charset="0"/>
                <a:cs typeface="Arial" panose="020B0604020202020204" pitchFamily="34" charset="0"/>
              </a:rPr>
              <a:t>So anytime he [recovery worker] sees something that he thinks might be worth my while he mentions it to me</a:t>
            </a:r>
            <a:r>
              <a:rPr lang="en-GB" altLang="en-US" dirty="0">
                <a:solidFill>
                  <a:prstClr val="black"/>
                </a:solidFill>
                <a:latin typeface="Calibri" panose="020F0502020204030204" pitchFamily="34" charset="0"/>
                <a:ea typeface="Calibri" panose="020F0502020204030204" pitchFamily="34" charset="0"/>
                <a:cs typeface="Arial" panose="020B0604020202020204" pitchFamily="34" charset="0"/>
              </a:rPr>
              <a:t>”</a:t>
            </a:r>
            <a:endParaRPr lang="en-GB" altLang="en-US" sz="3200" dirty="0">
              <a:solidFill>
                <a:prstClr val="black"/>
              </a:solidFill>
            </a:endParaRPr>
          </a:p>
        </p:txBody>
      </p:sp>
    </p:spTree>
    <p:extLst>
      <p:ext uri="{BB962C8B-B14F-4D97-AF65-F5344CB8AC3E}">
        <p14:creationId xmlns:p14="http://schemas.microsoft.com/office/powerpoint/2010/main" val="3537918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9FC2A-EAF0-4906-A19C-30582EDD66F8}"/>
              </a:ext>
            </a:extLst>
          </p:cNvPr>
          <p:cNvSpPr>
            <a:spLocks noGrp="1"/>
          </p:cNvSpPr>
          <p:nvPr>
            <p:ph type="title"/>
          </p:nvPr>
        </p:nvSpPr>
        <p:spPr>
          <a:xfrm>
            <a:off x="1981200" y="44624"/>
            <a:ext cx="8229600" cy="1143000"/>
          </a:xfrm>
        </p:spPr>
        <p:txBody>
          <a:bodyPr>
            <a:noAutofit/>
          </a:bodyPr>
          <a:lstStyle/>
          <a:p>
            <a:r>
              <a:rPr lang="en-GB" sz="2800" b="1" dirty="0"/>
              <a:t>Theme 3</a:t>
            </a:r>
            <a:r>
              <a:rPr lang="en-GB" sz="2800" b="1"/>
              <a:t>: Personal</a:t>
            </a:r>
            <a:endParaRPr lang="en-GB" sz="2800" dirty="0"/>
          </a:p>
        </p:txBody>
      </p:sp>
      <p:pic>
        <p:nvPicPr>
          <p:cNvPr id="12" name="Picture 11">
            <a:extLst>
              <a:ext uri="{FF2B5EF4-FFF2-40B4-BE49-F238E27FC236}">
                <a16:creationId xmlns:a16="http://schemas.microsoft.com/office/drawing/2014/main" id="{6ACBFB94-19BC-4CD9-9DAB-105AA7BE26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842" y="1178890"/>
            <a:ext cx="6095276" cy="3546361"/>
          </a:xfrm>
          <a:prstGeom prst="rect">
            <a:avLst/>
          </a:prstGeom>
          <a:noFill/>
          <a:effectLst>
            <a:outerShdw blurRad="50800" dist="50800" dir="5400000" algn="ctr" rotWithShape="0">
              <a:srgbClr val="000000">
                <a:alpha val="62000"/>
              </a:srgbClr>
            </a:outerShdw>
          </a:effectLst>
        </p:spPr>
      </p:pic>
      <p:sp>
        <p:nvSpPr>
          <p:cNvPr id="13" name="Rectangle 12">
            <a:extLst>
              <a:ext uri="{FF2B5EF4-FFF2-40B4-BE49-F238E27FC236}">
                <a16:creationId xmlns:a16="http://schemas.microsoft.com/office/drawing/2014/main" id="{BDE108B3-5C3C-4D3B-A68D-39D047324859}"/>
              </a:ext>
            </a:extLst>
          </p:cNvPr>
          <p:cNvSpPr/>
          <p:nvPr/>
        </p:nvSpPr>
        <p:spPr>
          <a:xfrm>
            <a:off x="915759" y="1556149"/>
            <a:ext cx="4749353" cy="1631216"/>
          </a:xfrm>
          <a:prstGeom prst="rect">
            <a:avLst/>
          </a:prstGeom>
        </p:spPr>
        <p:txBody>
          <a:bodyPr wrap="square">
            <a:spAutoFit/>
          </a:bodyPr>
          <a:lstStyle/>
          <a:p>
            <a:pPr algn="ctr"/>
            <a:r>
              <a:rPr lang="en-GB" sz="2000" dirty="0">
                <a:solidFill>
                  <a:prstClr val="black"/>
                </a:solidFill>
                <a:latin typeface="Arial"/>
              </a:rPr>
              <a:t>"I mean I could sit there knitting, it's not about that, knitting is not something that I would actively go and look to do, it's about the people that are there and being part of something”</a:t>
            </a:r>
          </a:p>
        </p:txBody>
      </p:sp>
      <p:grpSp>
        <p:nvGrpSpPr>
          <p:cNvPr id="14" name="Group 13">
            <a:extLst>
              <a:ext uri="{FF2B5EF4-FFF2-40B4-BE49-F238E27FC236}">
                <a16:creationId xmlns:a16="http://schemas.microsoft.com/office/drawing/2014/main" id="{FC44DC7D-FD48-4270-A9C2-B0A064A0B453}"/>
              </a:ext>
            </a:extLst>
          </p:cNvPr>
          <p:cNvGrpSpPr/>
          <p:nvPr/>
        </p:nvGrpSpPr>
        <p:grpSpPr>
          <a:xfrm>
            <a:off x="5912072" y="2717178"/>
            <a:ext cx="6111086" cy="3719070"/>
            <a:chOff x="350402" y="-661047"/>
            <a:chExt cx="3945024" cy="2574711"/>
          </a:xfrm>
        </p:grpSpPr>
        <p:pic>
          <p:nvPicPr>
            <p:cNvPr id="17" name="Picture 16">
              <a:extLst>
                <a:ext uri="{FF2B5EF4-FFF2-40B4-BE49-F238E27FC236}">
                  <a16:creationId xmlns:a16="http://schemas.microsoft.com/office/drawing/2014/main" id="{B3286339-2205-4DBE-BE74-94BD6219E1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402" y="-661047"/>
              <a:ext cx="3945024" cy="2574711"/>
            </a:xfrm>
            <a:prstGeom prst="rect">
              <a:avLst/>
            </a:prstGeom>
            <a:noFill/>
          </p:spPr>
        </p:pic>
        <p:sp>
          <p:nvSpPr>
            <p:cNvPr id="18" name="Text Box 23">
              <a:extLst>
                <a:ext uri="{FF2B5EF4-FFF2-40B4-BE49-F238E27FC236}">
                  <a16:creationId xmlns:a16="http://schemas.microsoft.com/office/drawing/2014/main" id="{8D5E0282-59DF-423D-A0A2-5E303C9D1D31}"/>
                </a:ext>
              </a:extLst>
            </p:cNvPr>
            <p:cNvSpPr txBox="1"/>
            <p:nvPr/>
          </p:nvSpPr>
          <p:spPr>
            <a:xfrm>
              <a:off x="896517" y="-335537"/>
              <a:ext cx="3061223" cy="1064678"/>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defRPr/>
              </a:pPr>
              <a:r>
                <a:rPr lang="en-GB" dirty="0">
                  <a:solidFill>
                    <a:prstClr val="black"/>
                  </a:solidFill>
                  <a:latin typeface="Arial" panose="020B0604020202020204" pitchFamily="34" charset="0"/>
                  <a:ea typeface="Calibri" panose="020F0502020204030204" pitchFamily="34" charset="0"/>
                </a:rPr>
                <a:t>“The Recovery Games last week – climbing up a net. I says I couldn’t have done that a few months ago. I said I know you’ve got me on the end of a rope, but I’d have fell off five months ago. I wouldn’t have done that”  </a:t>
              </a:r>
              <a:endParaRPr lang="en-GB" sz="1100" kern="0" dirty="0">
                <a:solidFill>
                  <a:sysClr val="windowText" lastClr="000000"/>
                </a:solidFill>
                <a:latin typeface="Calibri" panose="020F0502020204030204"/>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059571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A415D-EEFD-454A-BF7E-9D7E94BAE858}"/>
              </a:ext>
            </a:extLst>
          </p:cNvPr>
          <p:cNvSpPr>
            <a:spLocks noGrp="1"/>
          </p:cNvSpPr>
          <p:nvPr>
            <p:ph type="title"/>
          </p:nvPr>
        </p:nvSpPr>
        <p:spPr/>
        <p:txBody>
          <a:bodyPr/>
          <a:lstStyle/>
          <a:p>
            <a:r>
              <a:rPr lang="en-GB" dirty="0"/>
              <a:t>So what does this mean?</a:t>
            </a:r>
          </a:p>
        </p:txBody>
      </p:sp>
      <p:sp>
        <p:nvSpPr>
          <p:cNvPr id="3" name="Content Placeholder 2">
            <a:extLst>
              <a:ext uri="{FF2B5EF4-FFF2-40B4-BE49-F238E27FC236}">
                <a16:creationId xmlns:a16="http://schemas.microsoft.com/office/drawing/2014/main" id="{BFBCAAEB-CC21-4661-B8B2-E1405EE2A918}"/>
              </a:ext>
            </a:extLst>
          </p:cNvPr>
          <p:cNvSpPr>
            <a:spLocks noGrp="1"/>
          </p:cNvSpPr>
          <p:nvPr>
            <p:ph idx="1"/>
          </p:nvPr>
        </p:nvSpPr>
        <p:spPr>
          <a:xfrm>
            <a:off x="838200" y="1825625"/>
            <a:ext cx="5657850" cy="4351338"/>
          </a:xfrm>
        </p:spPr>
        <p:txBody>
          <a:bodyPr>
            <a:normAutofit lnSpcReduction="10000"/>
          </a:bodyPr>
          <a:lstStyle/>
          <a:p>
            <a:r>
              <a:rPr lang="en-GB" dirty="0"/>
              <a:t>Professional services have a role to play in connecting individuals with wider activities </a:t>
            </a:r>
          </a:p>
          <a:p>
            <a:r>
              <a:rPr lang="en-GB" dirty="0"/>
              <a:t>Those with lower levels of recovery capital and/ or community engagement must be prioritised </a:t>
            </a:r>
          </a:p>
          <a:p>
            <a:r>
              <a:rPr lang="en-GB" dirty="0"/>
              <a:t>Gap in provision for supporting men (support/ barriers listed) </a:t>
            </a:r>
          </a:p>
          <a:p>
            <a:r>
              <a:rPr lang="en-GB" dirty="0"/>
              <a:t>A shift away from ‘recovery focused’ activities to support longer term recovery growth</a:t>
            </a:r>
          </a:p>
          <a:p>
            <a:endParaRPr lang="en-GB" dirty="0"/>
          </a:p>
        </p:txBody>
      </p:sp>
      <p:sp>
        <p:nvSpPr>
          <p:cNvPr id="4" name="Arrow: Up-Down 3">
            <a:extLst>
              <a:ext uri="{FF2B5EF4-FFF2-40B4-BE49-F238E27FC236}">
                <a16:creationId xmlns:a16="http://schemas.microsoft.com/office/drawing/2014/main" id="{70452720-2730-4FBB-8905-C71953A27067}"/>
              </a:ext>
            </a:extLst>
          </p:cNvPr>
          <p:cNvSpPr/>
          <p:nvPr/>
        </p:nvSpPr>
        <p:spPr>
          <a:xfrm rot="5400000">
            <a:off x="9011047" y="3110310"/>
            <a:ext cx="723900" cy="4380705"/>
          </a:xfrm>
          <a:prstGeom prst="up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Image result for growing flower">
            <a:extLst>
              <a:ext uri="{FF2B5EF4-FFF2-40B4-BE49-F238E27FC236}">
                <a16:creationId xmlns:a16="http://schemas.microsoft.com/office/drawing/2014/main" id="{35AB6C1E-1A50-4907-BF82-EE8C794DB7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763"/>
          <a:stretch/>
        </p:blipFill>
        <p:spPr bwMode="auto">
          <a:xfrm>
            <a:off x="6692331" y="1690688"/>
            <a:ext cx="4966269" cy="299409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43EC062-D2F1-46A9-89B9-E77A45BA2318}"/>
              </a:ext>
            </a:extLst>
          </p:cNvPr>
          <p:cNvSpPr txBox="1"/>
          <p:nvPr/>
        </p:nvSpPr>
        <p:spPr>
          <a:xfrm>
            <a:off x="8610600" y="5115996"/>
            <a:ext cx="2743200" cy="369332"/>
          </a:xfrm>
          <a:prstGeom prst="rect">
            <a:avLst/>
          </a:prstGeom>
          <a:noFill/>
        </p:spPr>
        <p:txBody>
          <a:bodyPr wrap="square" rtlCol="0">
            <a:spAutoFit/>
          </a:bodyPr>
          <a:lstStyle/>
          <a:p>
            <a:r>
              <a:rPr lang="en-GB" dirty="0"/>
              <a:t>Ripple effect</a:t>
            </a:r>
          </a:p>
        </p:txBody>
      </p:sp>
    </p:spTree>
    <p:extLst>
      <p:ext uri="{BB962C8B-B14F-4D97-AF65-F5344CB8AC3E}">
        <p14:creationId xmlns:p14="http://schemas.microsoft.com/office/powerpoint/2010/main" val="881283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EA415D-EEFD-454A-BF7E-9D7E94BAE858}"/>
              </a:ext>
            </a:extLst>
          </p:cNvPr>
          <p:cNvSpPr>
            <a:spLocks noGrp="1"/>
          </p:cNvSpPr>
          <p:nvPr>
            <p:ph type="title"/>
          </p:nvPr>
        </p:nvSpPr>
        <p:spPr>
          <a:xfrm>
            <a:off x="643467" y="321734"/>
            <a:ext cx="10905066" cy="1135737"/>
          </a:xfrm>
        </p:spPr>
        <p:txBody>
          <a:bodyPr>
            <a:normAutofit/>
          </a:bodyPr>
          <a:lstStyle/>
          <a:p>
            <a:r>
              <a:rPr lang="en-GB" sz="3600" dirty="0"/>
              <a:t>Other implications</a:t>
            </a:r>
          </a:p>
        </p:txBody>
      </p:sp>
      <p:sp>
        <p:nvSpPr>
          <p:cNvPr id="3" name="Content Placeholder 2">
            <a:extLst>
              <a:ext uri="{FF2B5EF4-FFF2-40B4-BE49-F238E27FC236}">
                <a16:creationId xmlns:a16="http://schemas.microsoft.com/office/drawing/2014/main" id="{BFBCAAEB-CC21-4661-B8B2-E1405EE2A918}"/>
              </a:ext>
            </a:extLst>
          </p:cNvPr>
          <p:cNvSpPr>
            <a:spLocks noGrp="1"/>
          </p:cNvSpPr>
          <p:nvPr>
            <p:ph idx="1"/>
          </p:nvPr>
        </p:nvSpPr>
        <p:spPr>
          <a:xfrm>
            <a:off x="643469" y="1782981"/>
            <a:ext cx="4008384" cy="4393982"/>
          </a:xfrm>
        </p:spPr>
        <p:txBody>
          <a:bodyPr>
            <a:normAutofit/>
          </a:bodyPr>
          <a:lstStyle/>
          <a:p>
            <a:r>
              <a:rPr lang="en-GB" sz="2000" dirty="0"/>
              <a:t>The importance of community connection must be recognised</a:t>
            </a:r>
          </a:p>
          <a:p>
            <a:r>
              <a:rPr lang="en-GB" sz="2000" dirty="0"/>
              <a:t>Definitions of community capital specifically need to recognise the importance of wider community engagement (not just recovery focused groups) </a:t>
            </a:r>
          </a:p>
          <a:p>
            <a:r>
              <a:rPr lang="en-GB" sz="2000" dirty="0"/>
              <a:t>Funding must be available to make this possible – meaningful activities</a:t>
            </a:r>
          </a:p>
        </p:txBody>
      </p:sp>
      <p:grpSp>
        <p:nvGrpSpPr>
          <p:cNvPr id="137" name="Group 136">
            <a:extLst>
              <a:ext uri="{FF2B5EF4-FFF2-40B4-BE49-F238E27FC236}">
                <a16:creationId xmlns:a16="http://schemas.microsoft.com/office/drawing/2014/main" id="{828A5161-06F1-46CF-8AD7-844680A59E1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38" name="Isosceles Triangle 13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50" name="Picture 2" descr="How To Make A Change in Your Life | by Laurie Concepcion | Medium">
            <a:extLst>
              <a:ext uri="{FF2B5EF4-FFF2-40B4-BE49-F238E27FC236}">
                <a16:creationId xmlns:a16="http://schemas.microsoft.com/office/drawing/2014/main" id="{FD7CBCA4-0CEC-49CA-B3EA-2ED8D6D941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8" b="6421"/>
          <a:stretch/>
        </p:blipFill>
        <p:spPr bwMode="auto">
          <a:xfrm>
            <a:off x="5295320" y="2205227"/>
            <a:ext cx="6253212" cy="3517400"/>
          </a:xfrm>
          <a:prstGeom prst="rect">
            <a:avLst/>
          </a:prstGeom>
          <a:noFill/>
          <a:extLst>
            <a:ext uri="{909E8E84-426E-40DD-AFC4-6F175D3DCCD1}">
              <a14:hiddenFill xmlns:a14="http://schemas.microsoft.com/office/drawing/2010/main">
                <a:solidFill>
                  <a:srgbClr val="FFFFFF"/>
                </a:solidFill>
              </a14:hiddenFill>
            </a:ext>
          </a:extLst>
        </p:spPr>
      </p:pic>
      <p:grpSp>
        <p:nvGrpSpPr>
          <p:cNvPr id="141" name="Group 140">
            <a:extLst>
              <a:ext uri="{FF2B5EF4-FFF2-40B4-BE49-F238E27FC236}">
                <a16:creationId xmlns:a16="http://schemas.microsoft.com/office/drawing/2014/main" id="{5995D10D-E9C9-47DB-AE7E-801FEF38F5C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42" name="Rectangle 141">
              <a:extLst>
                <a:ext uri="{FF2B5EF4-FFF2-40B4-BE49-F238E27FC236}">
                  <a16:creationId xmlns:a16="http://schemas.microsoft.com/office/drawing/2014/main" id="{CC1A72C6-3DE4-4EC3-9AD5-9E0D40D8CE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Isosceles Triangle 142">
              <a:extLst>
                <a:ext uri="{FF2B5EF4-FFF2-40B4-BE49-F238E27FC236}">
                  <a16:creationId xmlns:a16="http://schemas.microsoft.com/office/drawing/2014/main" id="{0B0DA1F1-C391-4EDF-9FE0-23E86E1377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588160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E3373-9A09-521A-BDAF-06E002B40BFA}"/>
              </a:ext>
            </a:extLst>
          </p:cNvPr>
          <p:cNvSpPr>
            <a:spLocks noGrp="1"/>
          </p:cNvSpPr>
          <p:nvPr>
            <p:ph type="title"/>
          </p:nvPr>
        </p:nvSpPr>
        <p:spPr/>
        <p:txBody>
          <a:bodyPr/>
          <a:lstStyle/>
          <a:p>
            <a:endParaRPr lang="en-US"/>
          </a:p>
        </p:txBody>
      </p:sp>
      <p:pic>
        <p:nvPicPr>
          <p:cNvPr id="5" name="Content Placeholder 4" descr="A group of people posing for a photo&#10;&#10;Description automatically generated">
            <a:extLst>
              <a:ext uri="{FF2B5EF4-FFF2-40B4-BE49-F238E27FC236}">
                <a16:creationId xmlns:a16="http://schemas.microsoft.com/office/drawing/2014/main" id="{911AB339-72A7-3C80-65B6-6A3D3F4EEED8}"/>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06018" y="0"/>
            <a:ext cx="12192000" cy="6859715"/>
          </a:xfrm>
        </p:spPr>
      </p:pic>
    </p:spTree>
    <p:extLst>
      <p:ext uri="{BB962C8B-B14F-4D97-AF65-F5344CB8AC3E}">
        <p14:creationId xmlns:p14="http://schemas.microsoft.com/office/powerpoint/2010/main" val="24910163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9064</TotalTime>
  <Words>695</Words>
  <Application>Microsoft Office PowerPoint</Application>
  <PresentationFormat>Widescreen</PresentationFormat>
  <Paragraphs>68</Paragraphs>
  <Slides>11</Slides>
  <Notes>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Calibri Light</vt:lpstr>
      <vt:lpstr>Times New Roman</vt:lpstr>
      <vt:lpstr>Office Theme</vt:lpstr>
      <vt:lpstr>Blank</vt:lpstr>
      <vt:lpstr>The role of community engagement in aiding recovery</vt:lpstr>
      <vt:lpstr>Underpinned by</vt:lpstr>
      <vt:lpstr>Asset Based Community Engagement framework</vt:lpstr>
      <vt:lpstr>A closer look at community engagement</vt:lpstr>
      <vt:lpstr>The relationship between community engagement and improvements in recovery</vt:lpstr>
      <vt:lpstr>Theme 1:  Community </vt:lpstr>
      <vt:lpstr>Theme 2:  Social</vt:lpstr>
      <vt:lpstr>Theme 3: Personal</vt:lpstr>
      <vt:lpstr>So what does this mean?</vt:lpstr>
      <vt:lpstr>Other implications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role of community engagement in developing women’s recovery capital?</dc:title>
  <dc:creator>Beth Collinson</dc:creator>
  <cp:lastModifiedBy>Morris, James 24</cp:lastModifiedBy>
  <cp:revision>11</cp:revision>
  <dcterms:created xsi:type="dcterms:W3CDTF">2021-11-25T10:11:24Z</dcterms:created>
  <dcterms:modified xsi:type="dcterms:W3CDTF">2022-06-09T12:43:40Z</dcterms:modified>
</cp:coreProperties>
</file>